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Lexend Light"/>
      <p:regular r:id="rId13"/>
      <p:bold r:id="rId14"/>
    </p:embeddedFont>
    <p:embeddedFont>
      <p:font typeface="Merriweather Light"/>
      <p:regular r:id="rId15"/>
      <p:bold r:id="rId16"/>
      <p:italic r:id="rId17"/>
      <p:boldItalic r:id="rId18"/>
    </p:embeddedFont>
    <p:embeddedFont>
      <p:font typeface="Lexend"/>
      <p:regular r:id="rId19"/>
      <p:bold r:id="rId20"/>
    </p:embeddedFont>
    <p:embeddedFont>
      <p:font typeface="Merriweather"/>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exend-bold.fntdata"/><Relationship Id="rId22" Type="http://schemas.openxmlformats.org/officeDocument/2006/relationships/font" Target="fonts/Merriweather-bold.fntdata"/><Relationship Id="rId21" Type="http://schemas.openxmlformats.org/officeDocument/2006/relationships/font" Target="fonts/Merriweather-regular.fntdata"/><Relationship Id="rId24" Type="http://schemas.openxmlformats.org/officeDocument/2006/relationships/font" Target="fonts/Merriweather-boldItalic.fntdata"/><Relationship Id="rId23" Type="http://schemas.openxmlformats.org/officeDocument/2006/relationships/font" Target="fonts/Merriweather-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LexendLight-regular.fntdata"/><Relationship Id="rId12" Type="http://schemas.openxmlformats.org/officeDocument/2006/relationships/slide" Target="slides/slide7.xml"/><Relationship Id="rId15" Type="http://schemas.openxmlformats.org/officeDocument/2006/relationships/font" Target="fonts/MerriweatherLight-regular.fntdata"/><Relationship Id="rId14" Type="http://schemas.openxmlformats.org/officeDocument/2006/relationships/font" Target="fonts/LexendLight-bold.fntdata"/><Relationship Id="rId17" Type="http://schemas.openxmlformats.org/officeDocument/2006/relationships/font" Target="fonts/MerriweatherLight-italic.fntdata"/><Relationship Id="rId16" Type="http://schemas.openxmlformats.org/officeDocument/2006/relationships/font" Target="fonts/MerriweatherLight-bold.fntdata"/><Relationship Id="rId19" Type="http://schemas.openxmlformats.org/officeDocument/2006/relationships/font" Target="fonts/Lexend-regular.fntdata"/><Relationship Id="rId18" Type="http://schemas.openxmlformats.org/officeDocument/2006/relationships/font" Target="fonts/MerriweatherLight-boldItalic.fntdata"/></Relationships>
</file>

<file path=ppt/media/image1.jpg>
</file>

<file path=ppt/media/image10.png>
</file>

<file path=ppt/media/image11.png>
</file>

<file path=ppt/media/image12.jpg>
</file>

<file path=ppt/media/image13.jpg>
</file>

<file path=ppt/media/image14.png>
</file>

<file path=ppt/media/image15.jpg>
</file>

<file path=ppt/media/image16.gif>
</file>

<file path=ppt/media/image17.jpg>
</file>

<file path=ppt/media/image18.jpg>
</file>

<file path=ppt/media/image19.png>
</file>

<file path=ppt/media/image2.jpg>
</file>

<file path=ppt/media/image20.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333028ff4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333028ff4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333028ff49c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333028ff49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333028ff49c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333028ff49c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333028ff49c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333028ff49c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33028ff49c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333028ff49c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333028ff49c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333028ff49c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333028ff49c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333028ff49c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Char char="●"/>
              <a:defRPr/>
            </a:lvl1pPr>
            <a:lvl2pPr indent="-285750" lvl="1" marL="914400" algn="ctr">
              <a:spcBef>
                <a:spcPts val="0"/>
              </a:spcBef>
              <a:spcAft>
                <a:spcPts val="0"/>
              </a:spcAft>
              <a:buSzPts val="900"/>
              <a:buChar char="○"/>
              <a:defRPr/>
            </a:lvl2pPr>
            <a:lvl3pPr indent="-285750" lvl="2" marL="1371600" algn="ctr">
              <a:spcBef>
                <a:spcPts val="0"/>
              </a:spcBef>
              <a:spcAft>
                <a:spcPts val="0"/>
              </a:spcAft>
              <a:buSzPts val="900"/>
              <a:buChar char="■"/>
              <a:defRPr/>
            </a:lvl3pPr>
            <a:lvl4pPr indent="-285750" lvl="3" marL="1828800" algn="ctr">
              <a:spcBef>
                <a:spcPts val="0"/>
              </a:spcBef>
              <a:spcAft>
                <a:spcPts val="0"/>
              </a:spcAft>
              <a:buSzPts val="900"/>
              <a:buChar char="●"/>
              <a:defRPr/>
            </a:lvl4pPr>
            <a:lvl5pPr indent="-285750" lvl="4" marL="2286000" algn="ctr">
              <a:spcBef>
                <a:spcPts val="0"/>
              </a:spcBef>
              <a:spcAft>
                <a:spcPts val="0"/>
              </a:spcAft>
              <a:buSzPts val="900"/>
              <a:buChar char="○"/>
              <a:defRPr/>
            </a:lvl5pPr>
            <a:lvl6pPr indent="-285750" lvl="5" marL="2743200" algn="ctr">
              <a:spcBef>
                <a:spcPts val="0"/>
              </a:spcBef>
              <a:spcAft>
                <a:spcPts val="0"/>
              </a:spcAft>
              <a:buSzPts val="900"/>
              <a:buChar char="■"/>
              <a:defRPr/>
            </a:lvl6pPr>
            <a:lvl7pPr indent="-285750" lvl="6" marL="3200400" algn="ctr">
              <a:spcBef>
                <a:spcPts val="0"/>
              </a:spcBef>
              <a:spcAft>
                <a:spcPts val="0"/>
              </a:spcAft>
              <a:buSzPts val="900"/>
              <a:buChar char="●"/>
              <a:defRPr/>
            </a:lvl7pPr>
            <a:lvl8pPr indent="-285750" lvl="7" marL="3657600" algn="ctr">
              <a:spcBef>
                <a:spcPts val="0"/>
              </a:spcBef>
              <a:spcAft>
                <a:spcPts val="0"/>
              </a:spcAft>
              <a:buSzPts val="900"/>
              <a:buChar char="○"/>
              <a:defRPr/>
            </a:lvl8pPr>
            <a:lvl9pPr indent="-285750" lvl="8" marL="4114800" algn="ctr">
              <a:spcBef>
                <a:spcPts val="0"/>
              </a:spcBef>
              <a:spcAft>
                <a:spcPts val="0"/>
              </a:spcAft>
              <a:buSzPts val="9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50" name="Shape 50"/>
        <p:cNvGrpSpPr/>
        <p:nvPr/>
      </p:nvGrpSpPr>
      <p:grpSpPr>
        <a:xfrm>
          <a:off x="0" y="0"/>
          <a:ext cx="0" cy="0"/>
          <a:chOff x="0" y="0"/>
          <a:chExt cx="0" cy="0"/>
        </a:xfrm>
      </p:grpSpPr>
      <p:sp>
        <p:nvSpPr>
          <p:cNvPr id="51" name="Google Shape;51;p13"/>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2" name="Google Shape;52;p1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3"/>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 name="Google Shape;54;p13"/>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5" name="Google Shape;55;p13"/>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6" name="Google Shape;56;p13"/>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7" name="Google Shape;57;p13"/>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8" name="Google Shape;58;p13"/>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1" name="Google Shape;61;p14"/>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62" name="Google Shape;62;p14"/>
          <p:cNvSpPr/>
          <p:nvPr>
            <p:ph idx="2" type="pic"/>
          </p:nvPr>
        </p:nvSpPr>
        <p:spPr>
          <a:xfrm>
            <a:off x="4992024" y="1152775"/>
            <a:ext cx="3840300" cy="3416400"/>
          </a:xfrm>
          <a:prstGeom prst="rect">
            <a:avLst/>
          </a:prstGeom>
          <a:noFill/>
          <a:ln>
            <a:noFill/>
          </a:ln>
        </p:spPr>
      </p:sp>
      <p:sp>
        <p:nvSpPr>
          <p:cNvPr id="63" name="Google Shape;63;p1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64" name="Shape 64"/>
        <p:cNvGrpSpPr/>
        <p:nvPr/>
      </p:nvGrpSpPr>
      <p:grpSpPr>
        <a:xfrm>
          <a:off x="0" y="0"/>
          <a:ext cx="0" cy="0"/>
          <a:chOff x="0" y="0"/>
          <a:chExt cx="0" cy="0"/>
        </a:xfrm>
      </p:grpSpPr>
      <p:sp>
        <p:nvSpPr>
          <p:cNvPr id="65" name="Google Shape;65;p1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6" name="Google Shape;66;p15"/>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7" name="Google Shape;67;p15"/>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68" name="Google Shape;68;p15"/>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69" name="Google Shape;69;p1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0" name="Google Shape;70;p1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71" name="Shape 71"/>
        <p:cNvGrpSpPr/>
        <p:nvPr/>
      </p:nvGrpSpPr>
      <p:grpSpPr>
        <a:xfrm>
          <a:off x="0" y="0"/>
          <a:ext cx="0" cy="0"/>
          <a:chOff x="0" y="0"/>
          <a:chExt cx="0" cy="0"/>
        </a:xfrm>
      </p:grpSpPr>
      <p:sp>
        <p:nvSpPr>
          <p:cNvPr id="72" name="Google Shape;72;p1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16"/>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74" name="Google Shape;74;p16"/>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75" name="Google Shape;75;p16"/>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76" name="Google Shape;76;p16"/>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7" name="Google Shape;77;p1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8" name="Google Shape;78;p1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9" name="Google Shape;79;p1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80" name="Shape 80"/>
        <p:cNvGrpSpPr/>
        <p:nvPr/>
      </p:nvGrpSpPr>
      <p:grpSpPr>
        <a:xfrm>
          <a:off x="0" y="0"/>
          <a:ext cx="0" cy="0"/>
          <a:chOff x="0" y="0"/>
          <a:chExt cx="0" cy="0"/>
        </a:xfrm>
      </p:grpSpPr>
      <p:sp>
        <p:nvSpPr>
          <p:cNvPr id="81" name="Google Shape;81;p1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2" name="Google Shape;82;p17"/>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83" name="Google Shape;83;p17"/>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84" name="Google Shape;84;p17"/>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85" name="Google Shape;85;p17"/>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86" name="Google Shape;86;p17"/>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7" name="Google Shape;87;p1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8" name="Google Shape;88;p1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9" name="Google Shape;89;p1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0" name="Google Shape;90;p1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93" name="Google Shape;93;p1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4" name="Google Shape;94;p1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95" name="Shape 95"/>
        <p:cNvGrpSpPr/>
        <p:nvPr/>
      </p:nvGrpSpPr>
      <p:grpSpPr>
        <a:xfrm>
          <a:off x="0" y="0"/>
          <a:ext cx="0" cy="0"/>
          <a:chOff x="0" y="0"/>
          <a:chExt cx="0" cy="0"/>
        </a:xfrm>
      </p:grpSpPr>
      <p:sp>
        <p:nvSpPr>
          <p:cNvPr id="96" name="Google Shape;96;p19"/>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7" name="Google Shape;97;p19"/>
          <p:cNvSpPr/>
          <p:nvPr>
            <p:ph idx="2" type="pic"/>
          </p:nvPr>
        </p:nvSpPr>
        <p:spPr>
          <a:xfrm>
            <a:off x="4804825" y="1133300"/>
            <a:ext cx="4027500" cy="2392800"/>
          </a:xfrm>
          <a:prstGeom prst="rect">
            <a:avLst/>
          </a:prstGeom>
          <a:noFill/>
          <a:ln>
            <a:noFill/>
          </a:ln>
        </p:spPr>
      </p:sp>
      <p:sp>
        <p:nvSpPr>
          <p:cNvPr id="98" name="Google Shape;98;p19"/>
          <p:cNvSpPr/>
          <p:nvPr>
            <p:ph idx="3" type="pic"/>
          </p:nvPr>
        </p:nvSpPr>
        <p:spPr>
          <a:xfrm>
            <a:off x="311725" y="1133300"/>
            <a:ext cx="4027500" cy="2392800"/>
          </a:xfrm>
          <a:prstGeom prst="rect">
            <a:avLst/>
          </a:prstGeom>
          <a:noFill/>
          <a:ln>
            <a:noFill/>
          </a:ln>
        </p:spPr>
      </p:sp>
      <p:sp>
        <p:nvSpPr>
          <p:cNvPr id="99" name="Google Shape;99;p19"/>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0" name="Google Shape;100;p1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02" name="Google Shape;102;p1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03" name="Google Shape;103;p1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04" name="Shape 104"/>
        <p:cNvGrpSpPr/>
        <p:nvPr/>
      </p:nvGrpSpPr>
      <p:grpSpPr>
        <a:xfrm>
          <a:off x="0" y="0"/>
          <a:ext cx="0" cy="0"/>
          <a:chOff x="0" y="0"/>
          <a:chExt cx="0" cy="0"/>
        </a:xfrm>
      </p:grpSpPr>
      <p:sp>
        <p:nvSpPr>
          <p:cNvPr id="105" name="Google Shape;105;p20"/>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6" name="Google Shape;106;p20"/>
          <p:cNvSpPr/>
          <p:nvPr>
            <p:ph idx="2" type="pic"/>
          </p:nvPr>
        </p:nvSpPr>
        <p:spPr>
          <a:xfrm>
            <a:off x="6205225" y="1128325"/>
            <a:ext cx="2627100" cy="2273100"/>
          </a:xfrm>
          <a:prstGeom prst="rect">
            <a:avLst/>
          </a:prstGeom>
          <a:noFill/>
          <a:ln>
            <a:noFill/>
          </a:ln>
        </p:spPr>
      </p:sp>
      <p:sp>
        <p:nvSpPr>
          <p:cNvPr id="107" name="Google Shape;107;p20"/>
          <p:cNvSpPr/>
          <p:nvPr>
            <p:ph idx="3" type="pic"/>
          </p:nvPr>
        </p:nvSpPr>
        <p:spPr>
          <a:xfrm>
            <a:off x="311725" y="1128325"/>
            <a:ext cx="2627100" cy="2273100"/>
          </a:xfrm>
          <a:prstGeom prst="rect">
            <a:avLst/>
          </a:prstGeom>
          <a:noFill/>
          <a:ln>
            <a:noFill/>
          </a:ln>
        </p:spPr>
      </p:sp>
      <p:sp>
        <p:nvSpPr>
          <p:cNvPr id="108" name="Google Shape;108;p20"/>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9" name="Google Shape;109;p20"/>
          <p:cNvSpPr/>
          <p:nvPr>
            <p:ph idx="5" type="pic"/>
          </p:nvPr>
        </p:nvSpPr>
        <p:spPr>
          <a:xfrm>
            <a:off x="3255250" y="1128325"/>
            <a:ext cx="2627100" cy="2273100"/>
          </a:xfrm>
          <a:prstGeom prst="rect">
            <a:avLst/>
          </a:prstGeom>
          <a:noFill/>
          <a:ln>
            <a:noFill/>
          </a:ln>
        </p:spPr>
      </p:sp>
      <p:sp>
        <p:nvSpPr>
          <p:cNvPr id="110" name="Google Shape;110;p20"/>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1" name="Google Shape;111;p2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13" name="Google Shape;113;p2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4" name="Google Shape;114;p2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5" name="Google Shape;115;p2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16" name="Shape 116"/>
        <p:cNvGrpSpPr/>
        <p:nvPr/>
      </p:nvGrpSpPr>
      <p:grpSpPr>
        <a:xfrm>
          <a:off x="0" y="0"/>
          <a:ext cx="0" cy="0"/>
          <a:chOff x="0" y="0"/>
          <a:chExt cx="0" cy="0"/>
        </a:xfrm>
      </p:grpSpPr>
      <p:sp>
        <p:nvSpPr>
          <p:cNvPr id="117" name="Google Shape;117;p21"/>
          <p:cNvSpPr/>
          <p:nvPr>
            <p:ph idx="2" type="pic"/>
          </p:nvPr>
        </p:nvSpPr>
        <p:spPr>
          <a:xfrm>
            <a:off x="311700" y="445025"/>
            <a:ext cx="8520600" cy="4218300"/>
          </a:xfrm>
          <a:prstGeom prst="rect">
            <a:avLst/>
          </a:prstGeom>
          <a:noFill/>
          <a:ln>
            <a:noFill/>
          </a:ln>
        </p:spPr>
      </p:sp>
      <p:sp>
        <p:nvSpPr>
          <p:cNvPr id="118" name="Google Shape;118;p2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19" name="Shape 119"/>
        <p:cNvGrpSpPr/>
        <p:nvPr/>
      </p:nvGrpSpPr>
      <p:grpSpPr>
        <a:xfrm>
          <a:off x="0" y="0"/>
          <a:ext cx="0" cy="0"/>
          <a:chOff x="0" y="0"/>
          <a:chExt cx="0" cy="0"/>
        </a:xfrm>
      </p:grpSpPr>
      <p:sp>
        <p:nvSpPr>
          <p:cNvPr id="120" name="Google Shape;120;p2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22"/>
          <p:cNvSpPr/>
          <p:nvPr>
            <p:ph idx="2" type="pic"/>
          </p:nvPr>
        </p:nvSpPr>
        <p:spPr>
          <a:xfrm>
            <a:off x="3389600" y="118913"/>
            <a:ext cx="1643700" cy="1535100"/>
          </a:xfrm>
          <a:prstGeom prst="rect">
            <a:avLst/>
          </a:prstGeom>
          <a:noFill/>
          <a:ln>
            <a:noFill/>
          </a:ln>
        </p:spPr>
      </p:sp>
      <p:sp>
        <p:nvSpPr>
          <p:cNvPr id="122" name="Google Shape;122;p22"/>
          <p:cNvSpPr/>
          <p:nvPr>
            <p:ph idx="3" type="pic"/>
          </p:nvPr>
        </p:nvSpPr>
        <p:spPr>
          <a:xfrm>
            <a:off x="5195935" y="118913"/>
            <a:ext cx="1643700" cy="1535100"/>
          </a:xfrm>
          <a:prstGeom prst="rect">
            <a:avLst/>
          </a:prstGeom>
          <a:noFill/>
          <a:ln>
            <a:noFill/>
          </a:ln>
        </p:spPr>
      </p:sp>
      <p:sp>
        <p:nvSpPr>
          <p:cNvPr id="123" name="Google Shape;123;p22"/>
          <p:cNvSpPr/>
          <p:nvPr>
            <p:ph idx="4" type="pic"/>
          </p:nvPr>
        </p:nvSpPr>
        <p:spPr>
          <a:xfrm>
            <a:off x="7002270" y="118913"/>
            <a:ext cx="1643700" cy="1535100"/>
          </a:xfrm>
          <a:prstGeom prst="rect">
            <a:avLst/>
          </a:prstGeom>
          <a:noFill/>
          <a:ln>
            <a:noFill/>
          </a:ln>
        </p:spPr>
      </p:sp>
      <p:sp>
        <p:nvSpPr>
          <p:cNvPr id="124" name="Google Shape;124;p22"/>
          <p:cNvSpPr/>
          <p:nvPr>
            <p:ph idx="5" type="pic"/>
          </p:nvPr>
        </p:nvSpPr>
        <p:spPr>
          <a:xfrm>
            <a:off x="3389588" y="1804212"/>
            <a:ext cx="1643700" cy="1535100"/>
          </a:xfrm>
          <a:prstGeom prst="rect">
            <a:avLst/>
          </a:prstGeom>
          <a:noFill/>
          <a:ln>
            <a:noFill/>
          </a:ln>
        </p:spPr>
      </p:sp>
      <p:sp>
        <p:nvSpPr>
          <p:cNvPr id="125" name="Google Shape;125;p22"/>
          <p:cNvSpPr/>
          <p:nvPr>
            <p:ph idx="6" type="pic"/>
          </p:nvPr>
        </p:nvSpPr>
        <p:spPr>
          <a:xfrm>
            <a:off x="5195922" y="1804212"/>
            <a:ext cx="1643700" cy="1535100"/>
          </a:xfrm>
          <a:prstGeom prst="rect">
            <a:avLst/>
          </a:prstGeom>
          <a:noFill/>
          <a:ln>
            <a:noFill/>
          </a:ln>
        </p:spPr>
      </p:sp>
      <p:sp>
        <p:nvSpPr>
          <p:cNvPr id="126" name="Google Shape;126;p22"/>
          <p:cNvSpPr/>
          <p:nvPr>
            <p:ph idx="7" type="pic"/>
          </p:nvPr>
        </p:nvSpPr>
        <p:spPr>
          <a:xfrm>
            <a:off x="7002257" y="1804212"/>
            <a:ext cx="1643700" cy="1535100"/>
          </a:xfrm>
          <a:prstGeom prst="rect">
            <a:avLst/>
          </a:prstGeom>
          <a:noFill/>
          <a:ln>
            <a:noFill/>
          </a:ln>
        </p:spPr>
      </p:sp>
      <p:sp>
        <p:nvSpPr>
          <p:cNvPr id="127" name="Google Shape;127;p2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28" name="Google Shape;128;p22"/>
          <p:cNvSpPr/>
          <p:nvPr>
            <p:ph idx="8" type="pic"/>
          </p:nvPr>
        </p:nvSpPr>
        <p:spPr>
          <a:xfrm>
            <a:off x="3389588" y="3489487"/>
            <a:ext cx="1643700" cy="1535100"/>
          </a:xfrm>
          <a:prstGeom prst="rect">
            <a:avLst/>
          </a:prstGeom>
          <a:noFill/>
          <a:ln>
            <a:noFill/>
          </a:ln>
        </p:spPr>
      </p:sp>
      <p:sp>
        <p:nvSpPr>
          <p:cNvPr id="129" name="Google Shape;129;p22"/>
          <p:cNvSpPr/>
          <p:nvPr>
            <p:ph idx="9" type="pic"/>
          </p:nvPr>
        </p:nvSpPr>
        <p:spPr>
          <a:xfrm>
            <a:off x="5195922" y="3489487"/>
            <a:ext cx="1643700" cy="1535100"/>
          </a:xfrm>
          <a:prstGeom prst="rect">
            <a:avLst/>
          </a:prstGeom>
          <a:noFill/>
          <a:ln>
            <a:noFill/>
          </a:ln>
        </p:spPr>
      </p:sp>
      <p:sp>
        <p:nvSpPr>
          <p:cNvPr id="130" name="Google Shape;130;p2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ge" type="title">
  <p:cSld name="TITLE">
    <p:spTree>
      <p:nvGrpSpPr>
        <p:cNvPr id="131" name="Shape 131"/>
        <p:cNvGrpSpPr/>
        <p:nvPr/>
      </p:nvGrpSpPr>
      <p:grpSpPr>
        <a:xfrm>
          <a:off x="0" y="0"/>
          <a:ext cx="0" cy="0"/>
          <a:chOff x="0" y="0"/>
          <a:chExt cx="0" cy="0"/>
        </a:xfrm>
      </p:grpSpPr>
      <p:sp>
        <p:nvSpPr>
          <p:cNvPr id="132" name="Google Shape;132;p23"/>
          <p:cNvSpPr/>
          <p:nvPr>
            <p:ph idx="2" type="pic"/>
          </p:nvPr>
        </p:nvSpPr>
        <p:spPr>
          <a:xfrm>
            <a:off x="0" y="1693150"/>
            <a:ext cx="4494900" cy="2755800"/>
          </a:xfrm>
          <a:prstGeom prst="rect">
            <a:avLst/>
          </a:prstGeom>
          <a:noFill/>
          <a:ln>
            <a:noFill/>
          </a:ln>
        </p:spPr>
      </p:sp>
      <p:sp>
        <p:nvSpPr>
          <p:cNvPr id="133" name="Google Shape;133;p23"/>
          <p:cNvSpPr txBox="1"/>
          <p:nvPr/>
        </p:nvSpPr>
        <p:spPr>
          <a:xfrm>
            <a:off x="0" y="-125188"/>
            <a:ext cx="9144000" cy="15255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t/>
            </a:r>
            <a:endParaRPr sz="11800">
              <a:latin typeface="Merriweather Light"/>
              <a:ea typeface="Merriweather Light"/>
              <a:cs typeface="Merriweather Light"/>
              <a:sym typeface="Merriweather Light"/>
            </a:endParaRPr>
          </a:p>
        </p:txBody>
      </p:sp>
      <p:sp>
        <p:nvSpPr>
          <p:cNvPr id="134" name="Google Shape;134;p23"/>
          <p:cNvSpPr txBox="1"/>
          <p:nvPr>
            <p:ph idx="1" type="subTitle"/>
          </p:nvPr>
        </p:nvSpPr>
        <p:spPr>
          <a:xfrm>
            <a:off x="4658775" y="4015525"/>
            <a:ext cx="4256400" cy="899400"/>
          </a:xfrm>
          <a:prstGeom prst="rect">
            <a:avLst/>
          </a:prstGeom>
        </p:spPr>
        <p:txBody>
          <a:bodyPr anchorCtr="0" anchor="b" bIns="91425" lIns="91425" spcFirstLastPara="1" rIns="91425" wrap="square" tIns="91425">
            <a:noAutofit/>
          </a:bodyPr>
          <a:lstStyle>
            <a:lvl1pPr lvl="0">
              <a:spcBef>
                <a:spcPts val="0"/>
              </a:spcBef>
              <a:spcAft>
                <a:spcPts val="0"/>
              </a:spcAft>
              <a:buClr>
                <a:schemeClr val="dk1"/>
              </a:buClr>
              <a:buSzPts val="3000"/>
              <a:buFont typeface="Merriweather Light"/>
              <a:buNone/>
              <a:defRPr sz="3000">
                <a:latin typeface="Merriweather Light"/>
                <a:ea typeface="Merriweather Light"/>
                <a:cs typeface="Merriweather Light"/>
                <a:sym typeface="Merriweather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23"/>
          <p:cNvSpPr txBox="1"/>
          <p:nvPr>
            <p:ph idx="3" type="body"/>
          </p:nvPr>
        </p:nvSpPr>
        <p:spPr>
          <a:xfrm>
            <a:off x="4658775" y="2585350"/>
            <a:ext cx="4278600" cy="8028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2"/>
              </a:buClr>
              <a:buSzPts val="900"/>
              <a:buChar char="●"/>
              <a:defRPr>
                <a:solidFill>
                  <a:schemeClr val="dk2"/>
                </a:solidFill>
              </a:defRPr>
            </a:lvl1pPr>
            <a:lvl2pPr indent="-285750" lvl="1" marL="914400">
              <a:spcBef>
                <a:spcPts val="0"/>
              </a:spcBef>
              <a:spcAft>
                <a:spcPts val="0"/>
              </a:spcAft>
              <a:buClr>
                <a:schemeClr val="dk2"/>
              </a:buClr>
              <a:buSzPts val="900"/>
              <a:buChar char="○"/>
              <a:defRPr>
                <a:solidFill>
                  <a:schemeClr val="dk2"/>
                </a:solidFill>
              </a:defRPr>
            </a:lvl2pPr>
            <a:lvl3pPr indent="-285750" lvl="2" marL="1371600">
              <a:spcBef>
                <a:spcPts val="0"/>
              </a:spcBef>
              <a:spcAft>
                <a:spcPts val="0"/>
              </a:spcAft>
              <a:buClr>
                <a:schemeClr val="dk2"/>
              </a:buClr>
              <a:buSzPts val="900"/>
              <a:buChar char="■"/>
              <a:defRPr>
                <a:solidFill>
                  <a:schemeClr val="dk2"/>
                </a:solidFill>
              </a:defRPr>
            </a:lvl3pPr>
            <a:lvl4pPr indent="-285750" lvl="3" marL="1828800">
              <a:spcBef>
                <a:spcPts val="0"/>
              </a:spcBef>
              <a:spcAft>
                <a:spcPts val="0"/>
              </a:spcAft>
              <a:buClr>
                <a:schemeClr val="dk2"/>
              </a:buClr>
              <a:buSzPts val="900"/>
              <a:buChar char="●"/>
              <a:defRPr>
                <a:solidFill>
                  <a:schemeClr val="dk2"/>
                </a:solidFill>
              </a:defRPr>
            </a:lvl4pPr>
            <a:lvl5pPr indent="-285750" lvl="4" marL="2286000">
              <a:spcBef>
                <a:spcPts val="0"/>
              </a:spcBef>
              <a:spcAft>
                <a:spcPts val="0"/>
              </a:spcAft>
              <a:buClr>
                <a:schemeClr val="dk2"/>
              </a:buClr>
              <a:buSzPts val="900"/>
              <a:buChar char="○"/>
              <a:defRPr>
                <a:solidFill>
                  <a:schemeClr val="dk2"/>
                </a:solidFill>
              </a:defRPr>
            </a:lvl5pPr>
            <a:lvl6pPr indent="-285750" lvl="5" marL="2743200">
              <a:spcBef>
                <a:spcPts val="0"/>
              </a:spcBef>
              <a:spcAft>
                <a:spcPts val="0"/>
              </a:spcAft>
              <a:buClr>
                <a:schemeClr val="dk2"/>
              </a:buClr>
              <a:buSzPts val="900"/>
              <a:buChar char="■"/>
              <a:defRPr>
                <a:solidFill>
                  <a:schemeClr val="dk2"/>
                </a:solidFill>
              </a:defRPr>
            </a:lvl6pPr>
            <a:lvl7pPr indent="-285750" lvl="6" marL="3200400">
              <a:spcBef>
                <a:spcPts val="0"/>
              </a:spcBef>
              <a:spcAft>
                <a:spcPts val="0"/>
              </a:spcAft>
              <a:buClr>
                <a:schemeClr val="dk2"/>
              </a:buClr>
              <a:buSzPts val="900"/>
              <a:buChar char="●"/>
              <a:defRPr>
                <a:solidFill>
                  <a:schemeClr val="dk2"/>
                </a:solidFill>
              </a:defRPr>
            </a:lvl7pPr>
            <a:lvl8pPr indent="-285750" lvl="7" marL="3657600">
              <a:spcBef>
                <a:spcPts val="0"/>
              </a:spcBef>
              <a:spcAft>
                <a:spcPts val="0"/>
              </a:spcAft>
              <a:buClr>
                <a:schemeClr val="dk2"/>
              </a:buClr>
              <a:buSzPts val="900"/>
              <a:buChar char="○"/>
              <a:defRPr>
                <a:solidFill>
                  <a:schemeClr val="dk2"/>
                </a:solidFill>
              </a:defRPr>
            </a:lvl8pPr>
            <a:lvl9pPr indent="-285750" lvl="8" marL="4114800">
              <a:spcBef>
                <a:spcPts val="0"/>
              </a:spcBef>
              <a:spcAft>
                <a:spcPts val="0"/>
              </a:spcAft>
              <a:buClr>
                <a:schemeClr val="dk2"/>
              </a:buClr>
              <a:buSzPts val="900"/>
              <a:buChar char="■"/>
              <a:defRPr>
                <a:solidFill>
                  <a:schemeClr val="dk2"/>
                </a:solidFill>
              </a:defRPr>
            </a:lvl9pPr>
          </a:lstStyle>
          <a:p/>
        </p:txBody>
      </p:sp>
      <p:sp>
        <p:nvSpPr>
          <p:cNvPr id="136" name="Google Shape;136;p23"/>
          <p:cNvSpPr txBox="1"/>
          <p:nvPr>
            <p:ph type="title"/>
          </p:nvPr>
        </p:nvSpPr>
        <p:spPr>
          <a:xfrm>
            <a:off x="0" y="-204100"/>
            <a:ext cx="9144000" cy="1687500"/>
          </a:xfrm>
          <a:prstGeom prst="rect">
            <a:avLst/>
          </a:prstGeom>
        </p:spPr>
        <p:txBody>
          <a:bodyPr anchorCtr="0" anchor="t" bIns="91425" lIns="91425" spcFirstLastPara="1" rIns="91425" wrap="square" tIns="91425">
            <a:noAutofit/>
          </a:bodyPr>
          <a:lstStyle>
            <a:lvl1pPr lvl="0">
              <a:spcBef>
                <a:spcPts val="0"/>
              </a:spcBef>
              <a:spcAft>
                <a:spcPts val="0"/>
              </a:spcAft>
              <a:buSzPts val="11800"/>
              <a:buFont typeface="Merriweather Light"/>
              <a:buNone/>
              <a:defRPr sz="11800"/>
            </a:lvl1pPr>
            <a:lvl2pPr lvl="1">
              <a:spcBef>
                <a:spcPts val="0"/>
              </a:spcBef>
              <a:spcAft>
                <a:spcPts val="0"/>
              </a:spcAft>
              <a:buSzPts val="11800"/>
              <a:buFont typeface="Merriweather Light"/>
              <a:buNone/>
              <a:defRPr sz="11800"/>
            </a:lvl2pPr>
            <a:lvl3pPr lvl="2">
              <a:spcBef>
                <a:spcPts val="0"/>
              </a:spcBef>
              <a:spcAft>
                <a:spcPts val="0"/>
              </a:spcAft>
              <a:buSzPts val="11800"/>
              <a:buFont typeface="Merriweather Light"/>
              <a:buNone/>
              <a:defRPr sz="11800"/>
            </a:lvl3pPr>
            <a:lvl4pPr lvl="3">
              <a:spcBef>
                <a:spcPts val="0"/>
              </a:spcBef>
              <a:spcAft>
                <a:spcPts val="0"/>
              </a:spcAft>
              <a:buSzPts val="11800"/>
              <a:buFont typeface="Merriweather Light"/>
              <a:buNone/>
              <a:defRPr sz="11800"/>
            </a:lvl4pPr>
            <a:lvl5pPr lvl="4">
              <a:spcBef>
                <a:spcPts val="0"/>
              </a:spcBef>
              <a:spcAft>
                <a:spcPts val="0"/>
              </a:spcAft>
              <a:buSzPts val="11800"/>
              <a:buFont typeface="Merriweather Light"/>
              <a:buNone/>
              <a:defRPr sz="11800"/>
            </a:lvl5pPr>
            <a:lvl6pPr lvl="5">
              <a:spcBef>
                <a:spcPts val="0"/>
              </a:spcBef>
              <a:spcAft>
                <a:spcPts val="0"/>
              </a:spcAft>
              <a:buSzPts val="11800"/>
              <a:buFont typeface="Merriweather Light"/>
              <a:buNone/>
              <a:defRPr sz="11800"/>
            </a:lvl6pPr>
            <a:lvl7pPr lvl="6">
              <a:spcBef>
                <a:spcPts val="0"/>
              </a:spcBef>
              <a:spcAft>
                <a:spcPts val="0"/>
              </a:spcAft>
              <a:buSzPts val="11800"/>
              <a:buFont typeface="Merriweather Light"/>
              <a:buNone/>
              <a:defRPr sz="11800"/>
            </a:lvl7pPr>
            <a:lvl8pPr lvl="7">
              <a:spcBef>
                <a:spcPts val="0"/>
              </a:spcBef>
              <a:spcAft>
                <a:spcPts val="0"/>
              </a:spcAft>
              <a:buSzPts val="11800"/>
              <a:buFont typeface="Merriweather Light"/>
              <a:buNone/>
              <a:defRPr sz="11800"/>
            </a:lvl8pPr>
            <a:lvl9pPr lvl="8">
              <a:spcBef>
                <a:spcPts val="0"/>
              </a:spcBef>
              <a:spcAft>
                <a:spcPts val="0"/>
              </a:spcAft>
              <a:buSzPts val="11800"/>
              <a:buFont typeface="Merriweather Light"/>
              <a:buNone/>
              <a:defRPr sz="11800"/>
            </a:lvl9pPr>
          </a:lstStyle>
          <a:p/>
        </p:txBody>
      </p:sp>
      <p:sp>
        <p:nvSpPr>
          <p:cNvPr id="137" name="Google Shape;137;p23"/>
          <p:cNvSpPr txBox="1"/>
          <p:nvPr>
            <p:ph idx="4" type="body"/>
          </p:nvPr>
        </p:nvSpPr>
        <p:spPr>
          <a:xfrm>
            <a:off x="228600" y="4597400"/>
            <a:ext cx="3150000" cy="317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ivider" type="secHead">
  <p:cSld name="SECTION_HEADER">
    <p:spTree>
      <p:nvGrpSpPr>
        <p:cNvPr id="138" name="Shape 138"/>
        <p:cNvGrpSpPr/>
        <p:nvPr/>
      </p:nvGrpSpPr>
      <p:grpSpPr>
        <a:xfrm>
          <a:off x="0" y="0"/>
          <a:ext cx="0" cy="0"/>
          <a:chOff x="0" y="0"/>
          <a:chExt cx="0" cy="0"/>
        </a:xfrm>
      </p:grpSpPr>
      <p:sp>
        <p:nvSpPr>
          <p:cNvPr id="139" name="Google Shape;139;p24"/>
          <p:cNvSpPr/>
          <p:nvPr>
            <p:ph idx="2" type="pic"/>
          </p:nvPr>
        </p:nvSpPr>
        <p:spPr>
          <a:xfrm>
            <a:off x="0" y="0"/>
            <a:ext cx="8583300" cy="3954600"/>
          </a:xfrm>
          <a:prstGeom prst="rect">
            <a:avLst/>
          </a:prstGeom>
          <a:noFill/>
          <a:ln>
            <a:noFill/>
          </a:ln>
        </p:spPr>
      </p:sp>
      <p:sp>
        <p:nvSpPr>
          <p:cNvPr id="140" name="Google Shape;140;p24"/>
          <p:cNvSpPr txBox="1"/>
          <p:nvPr>
            <p:ph type="title"/>
          </p:nvPr>
        </p:nvSpPr>
        <p:spPr>
          <a:xfrm>
            <a:off x="228600" y="4076300"/>
            <a:ext cx="8354700" cy="1067400"/>
          </a:xfrm>
          <a:prstGeom prst="rect">
            <a:avLst/>
          </a:prstGeom>
        </p:spPr>
        <p:txBody>
          <a:bodyPr anchorCtr="0" anchor="t" bIns="91425" lIns="91425" spcFirstLastPara="1" rIns="91425" wrap="square" tIns="91425">
            <a:normAutofit/>
          </a:bodyPr>
          <a:lstStyle>
            <a:lvl1pPr lvl="0">
              <a:spcBef>
                <a:spcPts val="0"/>
              </a:spcBef>
              <a:spcAft>
                <a:spcPts val="0"/>
              </a:spcAft>
              <a:buSzPts val="7200"/>
              <a:buFont typeface="Merriweather Light"/>
              <a:buNone/>
              <a:defRPr sz="72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141" name="Google Shape;141;p24"/>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142" name="Google Shape;142;p24"/>
          <p:cNvSpPr txBox="1"/>
          <p:nvPr>
            <p:ph idx="3"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143" name="Google Shape;143;p24"/>
          <p:cNvSpPr txBox="1"/>
          <p:nvPr>
            <p:ph idx="4"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144" name="Google Shape;144;p24"/>
          <p:cNvSpPr txBox="1"/>
          <p:nvPr>
            <p:ph idx="5"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rvices / Clients" type="tx">
  <p:cSld name="TITLE_AND_BODY">
    <p:spTree>
      <p:nvGrpSpPr>
        <p:cNvPr id="145" name="Shape 145"/>
        <p:cNvGrpSpPr/>
        <p:nvPr/>
      </p:nvGrpSpPr>
      <p:grpSpPr>
        <a:xfrm>
          <a:off x="0" y="0"/>
          <a:ext cx="0" cy="0"/>
          <a:chOff x="0" y="0"/>
          <a:chExt cx="0" cy="0"/>
        </a:xfrm>
      </p:grpSpPr>
      <p:cxnSp>
        <p:nvCxnSpPr>
          <p:cNvPr id="146" name="Google Shape;146;p25"/>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147" name="Google Shape;147;p25"/>
          <p:cNvSpPr txBox="1"/>
          <p:nvPr>
            <p:ph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148" name="Google Shape;148;p25"/>
          <p:cNvSpPr txBox="1"/>
          <p:nvPr>
            <p:ph idx="2"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149" name="Google Shape;149;p25"/>
          <p:cNvSpPr txBox="1"/>
          <p:nvPr>
            <p:ph idx="3"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150" name="Google Shape;150;p25"/>
          <p:cNvSpPr txBox="1"/>
          <p:nvPr>
            <p:ph idx="4" type="title"/>
          </p:nvPr>
        </p:nvSpPr>
        <p:spPr>
          <a:xfrm>
            <a:off x="228600" y="219850"/>
            <a:ext cx="2048100" cy="297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00"/>
              <a:buFont typeface="Lexend Light"/>
              <a:buNone/>
              <a:defRPr sz="900">
                <a:latin typeface="Lexend Light"/>
                <a:ea typeface="Lexend Light"/>
                <a:cs typeface="Lexend Light"/>
                <a:sym typeface="Lexend Light"/>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151" name="Google Shape;151;p25"/>
          <p:cNvSpPr txBox="1"/>
          <p:nvPr>
            <p:ph idx="5" type="title"/>
          </p:nvPr>
        </p:nvSpPr>
        <p:spPr>
          <a:xfrm>
            <a:off x="228600" y="516850"/>
            <a:ext cx="7619700" cy="509700"/>
          </a:xfrm>
          <a:prstGeom prst="rect">
            <a:avLst/>
          </a:prstGeom>
        </p:spPr>
        <p:txBody>
          <a:bodyPr anchorCtr="0" anchor="t" bIns="91425" lIns="91425" spcFirstLastPara="1" rIns="91425" wrap="square" tIns="91425">
            <a:noAutofit/>
          </a:bodyPr>
          <a:lstStyle>
            <a:lvl1pPr lvl="0">
              <a:spcBef>
                <a:spcPts val="0"/>
              </a:spcBef>
              <a:spcAft>
                <a:spcPts val="0"/>
              </a:spcAft>
              <a:buSzPts val="3000"/>
              <a:buFont typeface="Merriweather"/>
              <a:buNone/>
              <a:defRPr>
                <a:latin typeface="Merriweather"/>
                <a:ea typeface="Merriweather"/>
                <a:cs typeface="Merriweather"/>
                <a:sym typeface="Merriweather"/>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152" name="Google Shape;152;p25"/>
          <p:cNvCxnSpPr/>
          <p:nvPr/>
        </p:nvCxnSpPr>
        <p:spPr>
          <a:xfrm>
            <a:off x="0" y="2212850"/>
            <a:ext cx="8586300" cy="0"/>
          </a:xfrm>
          <a:prstGeom prst="straightConnector1">
            <a:avLst/>
          </a:prstGeom>
          <a:noFill/>
          <a:ln cap="flat" cmpd="sng" w="9525">
            <a:solidFill>
              <a:schemeClr val="accent1"/>
            </a:solidFill>
            <a:prstDash val="solid"/>
            <a:round/>
            <a:headEnd len="med" w="med" type="none"/>
            <a:tailEnd len="med" w="med" type="none"/>
          </a:ln>
        </p:spPr>
      </p:cxnSp>
      <p:cxnSp>
        <p:nvCxnSpPr>
          <p:cNvPr id="153" name="Google Shape;153;p25"/>
          <p:cNvCxnSpPr/>
          <p:nvPr/>
        </p:nvCxnSpPr>
        <p:spPr>
          <a:xfrm>
            <a:off x="-125" y="4914900"/>
            <a:ext cx="8586300" cy="0"/>
          </a:xfrm>
          <a:prstGeom prst="straightConnector1">
            <a:avLst/>
          </a:prstGeom>
          <a:noFill/>
          <a:ln cap="flat" cmpd="sng" w="9525">
            <a:solidFill>
              <a:schemeClr val="accent1"/>
            </a:solidFill>
            <a:prstDash val="solid"/>
            <a:round/>
            <a:headEnd len="med" w="med" type="none"/>
            <a:tailEnd len="med" w="med" type="none"/>
          </a:ln>
        </p:spPr>
      </p:cxnSp>
      <p:sp>
        <p:nvSpPr>
          <p:cNvPr id="154" name="Google Shape;154;p25"/>
          <p:cNvSpPr txBox="1"/>
          <p:nvPr>
            <p:ph idx="1" type="subTitle"/>
          </p:nvPr>
        </p:nvSpPr>
        <p:spPr>
          <a:xfrm>
            <a:off x="228600" y="2353775"/>
            <a:ext cx="2203500" cy="217800"/>
          </a:xfrm>
          <a:prstGeom prst="rect">
            <a:avLst/>
          </a:prstGeom>
        </p:spPr>
        <p:txBody>
          <a:bodyPr anchorCtr="0" anchor="t" bIns="91425" lIns="91425" spcFirstLastPara="1" rIns="91425" wrap="square" tIns="91425">
            <a:noAutofit/>
          </a:bodyPr>
          <a:lstStyle>
            <a:lvl1pPr lvl="0">
              <a:spcBef>
                <a:spcPts val="0"/>
              </a:spcBef>
              <a:spcAft>
                <a:spcPts val="0"/>
              </a:spcAft>
              <a:buSzPts val="1400"/>
              <a:buFont typeface="Merriweather"/>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5" name="Google Shape;155;p25"/>
          <p:cNvSpPr txBox="1"/>
          <p:nvPr>
            <p:ph idx="6" type="subTitle"/>
          </p:nvPr>
        </p:nvSpPr>
        <p:spPr>
          <a:xfrm>
            <a:off x="3558200" y="2353775"/>
            <a:ext cx="2037900" cy="217800"/>
          </a:xfrm>
          <a:prstGeom prst="rect">
            <a:avLst/>
          </a:prstGeom>
        </p:spPr>
        <p:txBody>
          <a:bodyPr anchorCtr="0" anchor="t" bIns="91425" lIns="91425" spcFirstLastPara="1" rIns="91425" wrap="square" tIns="91425">
            <a:noAutofit/>
          </a:bodyPr>
          <a:lstStyle>
            <a:lvl1pPr lvl="0">
              <a:spcBef>
                <a:spcPts val="0"/>
              </a:spcBef>
              <a:spcAft>
                <a:spcPts val="0"/>
              </a:spcAft>
              <a:buSzPts val="1400"/>
              <a:buFont typeface="Merriweather"/>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6" name="Google Shape;156;p25"/>
          <p:cNvSpPr txBox="1"/>
          <p:nvPr>
            <p:ph idx="7" type="body"/>
          </p:nvPr>
        </p:nvSpPr>
        <p:spPr>
          <a:xfrm>
            <a:off x="229900" y="3034400"/>
            <a:ext cx="3148800" cy="17739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57" name="Google Shape;157;p25"/>
          <p:cNvSpPr txBox="1"/>
          <p:nvPr>
            <p:ph idx="8" type="body"/>
          </p:nvPr>
        </p:nvSpPr>
        <p:spPr>
          <a:xfrm>
            <a:off x="3558200" y="3034400"/>
            <a:ext cx="3148800" cy="17739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3">
    <p:spTree>
      <p:nvGrpSpPr>
        <p:cNvPr id="158" name="Shape 158"/>
        <p:cNvGrpSpPr/>
        <p:nvPr/>
      </p:nvGrpSpPr>
      <p:grpSpPr>
        <a:xfrm>
          <a:off x="0" y="0"/>
          <a:ext cx="0" cy="0"/>
          <a:chOff x="0" y="0"/>
          <a:chExt cx="0" cy="0"/>
        </a:xfrm>
      </p:grpSpPr>
      <p:cxnSp>
        <p:nvCxnSpPr>
          <p:cNvPr id="159" name="Google Shape;159;p26"/>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160" name="Google Shape;160;p26"/>
          <p:cNvSpPr txBox="1"/>
          <p:nvPr>
            <p:ph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161" name="Google Shape;161;p26"/>
          <p:cNvSpPr txBox="1"/>
          <p:nvPr>
            <p:ph idx="2"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162" name="Google Shape;162;p26"/>
          <p:cNvSpPr txBox="1"/>
          <p:nvPr>
            <p:ph idx="3"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slide" type="twoColTx">
  <p:cSld name="TITLE_AND_TWO_COLUMNS">
    <p:spTree>
      <p:nvGrpSpPr>
        <p:cNvPr id="163" name="Shape 163"/>
        <p:cNvGrpSpPr/>
        <p:nvPr/>
      </p:nvGrpSpPr>
      <p:grpSpPr>
        <a:xfrm>
          <a:off x="0" y="0"/>
          <a:ext cx="0" cy="0"/>
          <a:chOff x="0" y="0"/>
          <a:chExt cx="0" cy="0"/>
        </a:xfrm>
      </p:grpSpPr>
      <p:sp>
        <p:nvSpPr>
          <p:cNvPr id="164" name="Google Shape;164;p27"/>
          <p:cNvSpPr/>
          <p:nvPr>
            <p:ph idx="2" type="pic"/>
          </p:nvPr>
        </p:nvSpPr>
        <p:spPr>
          <a:xfrm>
            <a:off x="3558200" y="213800"/>
            <a:ext cx="5025000" cy="2358000"/>
          </a:xfrm>
          <a:prstGeom prst="rect">
            <a:avLst/>
          </a:prstGeom>
          <a:noFill/>
          <a:ln>
            <a:noFill/>
          </a:ln>
        </p:spPr>
      </p:sp>
      <p:sp>
        <p:nvSpPr>
          <p:cNvPr id="165" name="Google Shape;165;p27"/>
          <p:cNvSpPr/>
          <p:nvPr>
            <p:ph idx="3" type="pic"/>
          </p:nvPr>
        </p:nvSpPr>
        <p:spPr>
          <a:xfrm>
            <a:off x="3557075" y="2571750"/>
            <a:ext cx="5025000" cy="2343300"/>
          </a:xfrm>
          <a:prstGeom prst="rect">
            <a:avLst/>
          </a:prstGeom>
          <a:noFill/>
          <a:ln>
            <a:noFill/>
          </a:ln>
        </p:spPr>
      </p:sp>
      <p:cxnSp>
        <p:nvCxnSpPr>
          <p:cNvPr id="166" name="Google Shape;166;p27"/>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167" name="Google Shape;167;p27"/>
          <p:cNvSpPr txBox="1"/>
          <p:nvPr>
            <p:ph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168" name="Google Shape;168;p27"/>
          <p:cNvSpPr txBox="1"/>
          <p:nvPr>
            <p:ph idx="4"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169" name="Google Shape;169;p27"/>
          <p:cNvSpPr txBox="1"/>
          <p:nvPr>
            <p:ph idx="5"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170" name="Google Shape;170;p27"/>
          <p:cNvSpPr txBox="1"/>
          <p:nvPr>
            <p:ph idx="6" type="title"/>
          </p:nvPr>
        </p:nvSpPr>
        <p:spPr>
          <a:xfrm>
            <a:off x="228600" y="219850"/>
            <a:ext cx="2048100" cy="297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00"/>
              <a:buFont typeface="Lexend Light"/>
              <a:buNone/>
              <a:defRPr sz="900">
                <a:latin typeface="Lexend Light"/>
                <a:ea typeface="Lexend Light"/>
                <a:cs typeface="Lexend Light"/>
                <a:sym typeface="Lexend Light"/>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171" name="Google Shape;171;p27"/>
          <p:cNvSpPr txBox="1"/>
          <p:nvPr>
            <p:ph idx="7" type="title"/>
          </p:nvPr>
        </p:nvSpPr>
        <p:spPr>
          <a:xfrm>
            <a:off x="231325" y="1403700"/>
            <a:ext cx="3147300" cy="11679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000"/>
              <a:buFont typeface="Merriweather Light"/>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72" name="Google Shape;172;p27"/>
          <p:cNvSpPr txBox="1"/>
          <p:nvPr>
            <p:ph idx="1" type="body"/>
          </p:nvPr>
        </p:nvSpPr>
        <p:spPr>
          <a:xfrm>
            <a:off x="229125" y="2572475"/>
            <a:ext cx="3149400" cy="17547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with captions" type="titleOnly">
  <p:cSld name="TITLE_ONLY">
    <p:spTree>
      <p:nvGrpSpPr>
        <p:cNvPr id="173" name="Shape 173"/>
        <p:cNvGrpSpPr/>
        <p:nvPr/>
      </p:nvGrpSpPr>
      <p:grpSpPr>
        <a:xfrm>
          <a:off x="0" y="0"/>
          <a:ext cx="0" cy="0"/>
          <a:chOff x="0" y="0"/>
          <a:chExt cx="0" cy="0"/>
        </a:xfrm>
      </p:grpSpPr>
      <p:sp>
        <p:nvSpPr>
          <p:cNvPr id="174" name="Google Shape;174;p28"/>
          <p:cNvSpPr/>
          <p:nvPr>
            <p:ph idx="2" type="pic"/>
          </p:nvPr>
        </p:nvSpPr>
        <p:spPr>
          <a:xfrm>
            <a:off x="233775" y="820275"/>
            <a:ext cx="2043000" cy="3507000"/>
          </a:xfrm>
          <a:prstGeom prst="rect">
            <a:avLst/>
          </a:prstGeom>
          <a:noFill/>
          <a:ln>
            <a:noFill/>
          </a:ln>
        </p:spPr>
      </p:sp>
      <p:sp>
        <p:nvSpPr>
          <p:cNvPr id="175" name="Google Shape;175;p28"/>
          <p:cNvSpPr/>
          <p:nvPr>
            <p:ph idx="3" type="pic"/>
          </p:nvPr>
        </p:nvSpPr>
        <p:spPr>
          <a:xfrm>
            <a:off x="2441450" y="1404850"/>
            <a:ext cx="3154200" cy="3507000"/>
          </a:xfrm>
          <a:prstGeom prst="rect">
            <a:avLst/>
          </a:prstGeom>
          <a:noFill/>
          <a:ln>
            <a:noFill/>
          </a:ln>
        </p:spPr>
      </p:sp>
      <p:sp>
        <p:nvSpPr>
          <p:cNvPr id="176" name="Google Shape;176;p28"/>
          <p:cNvSpPr/>
          <p:nvPr>
            <p:ph idx="4" type="pic"/>
          </p:nvPr>
        </p:nvSpPr>
        <p:spPr>
          <a:xfrm>
            <a:off x="5760650" y="818250"/>
            <a:ext cx="2052600" cy="3612900"/>
          </a:xfrm>
          <a:prstGeom prst="rect">
            <a:avLst/>
          </a:prstGeom>
          <a:noFill/>
          <a:ln>
            <a:noFill/>
          </a:ln>
        </p:spPr>
      </p:sp>
      <p:cxnSp>
        <p:nvCxnSpPr>
          <p:cNvPr id="177" name="Google Shape;177;p28"/>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178" name="Google Shape;178;p28"/>
          <p:cNvSpPr txBox="1"/>
          <p:nvPr>
            <p:ph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179" name="Google Shape;179;p28"/>
          <p:cNvSpPr txBox="1"/>
          <p:nvPr>
            <p:ph idx="5"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180" name="Google Shape;180;p28"/>
          <p:cNvSpPr txBox="1"/>
          <p:nvPr>
            <p:ph idx="6"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181" name="Google Shape;181;p28"/>
          <p:cNvSpPr txBox="1"/>
          <p:nvPr>
            <p:ph idx="7" type="title"/>
          </p:nvPr>
        </p:nvSpPr>
        <p:spPr>
          <a:xfrm>
            <a:off x="228600" y="219850"/>
            <a:ext cx="2048100" cy="297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00"/>
              <a:buFont typeface="Lexend Light"/>
              <a:buNone/>
              <a:defRPr sz="900">
                <a:latin typeface="Lexend Light"/>
                <a:ea typeface="Lexend Light"/>
                <a:cs typeface="Lexend Light"/>
                <a:sym typeface="Lexend Light"/>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182" name="Google Shape;182;p28"/>
          <p:cNvSpPr txBox="1"/>
          <p:nvPr>
            <p:ph idx="1" type="body"/>
          </p:nvPr>
        </p:nvSpPr>
        <p:spPr>
          <a:xfrm>
            <a:off x="2447900" y="818250"/>
            <a:ext cx="3147600" cy="5835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1pPr>
            <a:lvl2pPr indent="-285750" lvl="1" marL="9144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2pPr>
            <a:lvl3pPr indent="-285750" lvl="2" marL="13716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3pPr>
            <a:lvl4pPr indent="-285750" lvl="3" marL="18288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4pPr>
            <a:lvl5pPr indent="-285750" lvl="4" marL="22860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5pPr>
            <a:lvl6pPr indent="-285750" lvl="5" marL="27432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6pPr>
            <a:lvl7pPr indent="-285750" lvl="6" marL="32004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7pPr>
            <a:lvl8pPr indent="-285750" lvl="7" marL="36576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8pPr>
            <a:lvl9pPr indent="-285750" lvl="8" marL="41148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9pPr>
          </a:lstStyle>
          <a:p/>
        </p:txBody>
      </p:sp>
      <p:sp>
        <p:nvSpPr>
          <p:cNvPr id="183" name="Google Shape;183;p28"/>
          <p:cNvSpPr txBox="1"/>
          <p:nvPr>
            <p:ph idx="8" type="body"/>
          </p:nvPr>
        </p:nvSpPr>
        <p:spPr>
          <a:xfrm>
            <a:off x="228600" y="4329625"/>
            <a:ext cx="2052600" cy="5835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1pPr>
            <a:lvl2pPr indent="-285750" lvl="1" marL="9144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2pPr>
            <a:lvl3pPr indent="-285750" lvl="2" marL="13716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3pPr>
            <a:lvl4pPr indent="-285750" lvl="3" marL="18288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4pPr>
            <a:lvl5pPr indent="-285750" lvl="4" marL="22860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5pPr>
            <a:lvl6pPr indent="-285750" lvl="5" marL="27432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6pPr>
            <a:lvl7pPr indent="-285750" lvl="6" marL="32004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7pPr>
            <a:lvl8pPr indent="-285750" lvl="7" marL="36576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8pPr>
            <a:lvl9pPr indent="-285750" lvl="8" marL="41148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9pPr>
          </a:lstStyle>
          <a:p/>
        </p:txBody>
      </p:sp>
      <p:sp>
        <p:nvSpPr>
          <p:cNvPr id="184" name="Google Shape;184;p28"/>
          <p:cNvSpPr txBox="1"/>
          <p:nvPr>
            <p:ph idx="9" type="body"/>
          </p:nvPr>
        </p:nvSpPr>
        <p:spPr>
          <a:xfrm>
            <a:off x="5755900" y="4431150"/>
            <a:ext cx="2057700" cy="4806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1pPr>
            <a:lvl2pPr indent="-285750" lvl="1" marL="9144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2pPr>
            <a:lvl3pPr indent="-285750" lvl="2" marL="13716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3pPr>
            <a:lvl4pPr indent="-285750" lvl="3" marL="18288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4pPr>
            <a:lvl5pPr indent="-285750" lvl="4" marL="22860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5pPr>
            <a:lvl6pPr indent="-285750" lvl="5" marL="27432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6pPr>
            <a:lvl7pPr indent="-285750" lvl="6" marL="32004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7pPr>
            <a:lvl8pPr indent="-285750" lvl="7" marL="36576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8pPr>
            <a:lvl9pPr indent="-285750" lvl="8" marL="4114800">
              <a:spcBef>
                <a:spcPts val="0"/>
              </a:spcBef>
              <a:spcAft>
                <a:spcPts val="0"/>
              </a:spcAft>
              <a:buClr>
                <a:schemeClr val="dk2"/>
              </a:buClr>
              <a:buSzPts val="900"/>
              <a:buFont typeface="Merriweather"/>
              <a:buChar char="■"/>
              <a:defRPr>
                <a:solidFill>
                  <a:schemeClr val="dk2"/>
                </a:solidFill>
                <a:latin typeface="Merriweather"/>
                <a:ea typeface="Merriweather"/>
                <a:cs typeface="Merriweather"/>
                <a:sym typeface="Merriweathe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pertise / Skills">
  <p:cSld name="ONE_COLUMN_TEXT">
    <p:spTree>
      <p:nvGrpSpPr>
        <p:cNvPr id="185" name="Shape 185"/>
        <p:cNvGrpSpPr/>
        <p:nvPr/>
      </p:nvGrpSpPr>
      <p:grpSpPr>
        <a:xfrm>
          <a:off x="0" y="0"/>
          <a:ext cx="0" cy="0"/>
          <a:chOff x="0" y="0"/>
          <a:chExt cx="0" cy="0"/>
        </a:xfrm>
      </p:grpSpPr>
      <p:sp>
        <p:nvSpPr>
          <p:cNvPr id="186" name="Google Shape;186;p29"/>
          <p:cNvSpPr txBox="1"/>
          <p:nvPr>
            <p:ph type="title"/>
          </p:nvPr>
        </p:nvSpPr>
        <p:spPr>
          <a:xfrm>
            <a:off x="221950" y="804550"/>
            <a:ext cx="3156600" cy="322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000"/>
              <a:buFont typeface="Merriweather"/>
              <a:buNone/>
              <a:defRPr>
                <a:latin typeface="Merriweather"/>
                <a:ea typeface="Merriweather"/>
                <a:cs typeface="Merriweather"/>
                <a:sym typeface="Merriweather"/>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187" name="Google Shape;187;p29"/>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188" name="Google Shape;188;p29"/>
          <p:cNvSpPr txBox="1"/>
          <p:nvPr>
            <p:ph idx="2"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189" name="Google Shape;189;p29"/>
          <p:cNvSpPr txBox="1"/>
          <p:nvPr>
            <p:ph idx="3"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190" name="Google Shape;190;p29"/>
          <p:cNvSpPr txBox="1"/>
          <p:nvPr>
            <p:ph idx="4"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191" name="Google Shape;191;p29"/>
          <p:cNvSpPr txBox="1"/>
          <p:nvPr>
            <p:ph idx="5" type="title"/>
          </p:nvPr>
        </p:nvSpPr>
        <p:spPr>
          <a:xfrm>
            <a:off x="228600" y="219850"/>
            <a:ext cx="2048100" cy="297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00"/>
              <a:buFont typeface="Lexend Light"/>
              <a:buNone/>
              <a:defRPr sz="900">
                <a:latin typeface="Lexend Light"/>
                <a:ea typeface="Lexend Light"/>
                <a:cs typeface="Lexend Light"/>
                <a:sym typeface="Lexend Light"/>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192" name="Google Shape;192;p29"/>
          <p:cNvSpPr/>
          <p:nvPr>
            <p:ph idx="6" type="pic"/>
          </p:nvPr>
        </p:nvSpPr>
        <p:spPr>
          <a:xfrm>
            <a:off x="3556900" y="818400"/>
            <a:ext cx="2039100" cy="4098600"/>
          </a:xfrm>
          <a:prstGeom prst="rect">
            <a:avLst/>
          </a:prstGeom>
          <a:noFill/>
          <a:ln>
            <a:noFill/>
          </a:ln>
        </p:spPr>
      </p:sp>
      <p:sp>
        <p:nvSpPr>
          <p:cNvPr id="193" name="Google Shape;193;p29"/>
          <p:cNvSpPr/>
          <p:nvPr>
            <p:ph idx="7" type="pic"/>
          </p:nvPr>
        </p:nvSpPr>
        <p:spPr>
          <a:xfrm>
            <a:off x="5758550" y="818400"/>
            <a:ext cx="2052900" cy="4098600"/>
          </a:xfrm>
          <a:prstGeom prst="rect">
            <a:avLst/>
          </a:prstGeom>
          <a:noFill/>
          <a:ln>
            <a:noFill/>
          </a:ln>
        </p:spPr>
      </p:sp>
      <p:sp>
        <p:nvSpPr>
          <p:cNvPr id="194" name="Google Shape;194;p29"/>
          <p:cNvSpPr txBox="1"/>
          <p:nvPr>
            <p:ph idx="1" type="body"/>
          </p:nvPr>
        </p:nvSpPr>
        <p:spPr>
          <a:xfrm>
            <a:off x="228600" y="4179600"/>
            <a:ext cx="3150000" cy="737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
        <p:nvSpPr>
          <p:cNvPr id="195" name="Google Shape;195;p29"/>
          <p:cNvSpPr txBox="1"/>
          <p:nvPr>
            <p:ph idx="8" type="subTitle"/>
          </p:nvPr>
        </p:nvSpPr>
        <p:spPr>
          <a:xfrm>
            <a:off x="3556900" y="213800"/>
            <a:ext cx="2203500" cy="30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1400"/>
              <a:buNone/>
              <a:defRPr/>
            </a:lvl1pPr>
            <a:lvl2pPr lvl="1">
              <a:spcBef>
                <a:spcPts val="0"/>
              </a:spcBef>
              <a:spcAft>
                <a:spcPts val="0"/>
              </a:spcAft>
              <a:buClr>
                <a:schemeClr val="dk1"/>
              </a:buClr>
              <a:buSzPts val="1400"/>
              <a:buFont typeface="Merriweather"/>
              <a:buNone/>
              <a:defRPr/>
            </a:lvl2pPr>
            <a:lvl3pPr lvl="2">
              <a:spcBef>
                <a:spcPts val="0"/>
              </a:spcBef>
              <a:spcAft>
                <a:spcPts val="0"/>
              </a:spcAft>
              <a:buClr>
                <a:schemeClr val="dk1"/>
              </a:buClr>
              <a:buSzPts val="1400"/>
              <a:buFont typeface="Merriweather"/>
              <a:buNone/>
              <a:defRPr/>
            </a:lvl3pPr>
            <a:lvl4pPr lvl="3">
              <a:spcBef>
                <a:spcPts val="0"/>
              </a:spcBef>
              <a:spcAft>
                <a:spcPts val="0"/>
              </a:spcAft>
              <a:buClr>
                <a:schemeClr val="dk1"/>
              </a:buClr>
              <a:buSzPts val="1400"/>
              <a:buFont typeface="Merriweather"/>
              <a:buNone/>
              <a:defRPr/>
            </a:lvl4pPr>
            <a:lvl5pPr lvl="4">
              <a:spcBef>
                <a:spcPts val="0"/>
              </a:spcBef>
              <a:spcAft>
                <a:spcPts val="0"/>
              </a:spcAft>
              <a:buClr>
                <a:schemeClr val="dk1"/>
              </a:buClr>
              <a:buSzPts val="1400"/>
              <a:buFont typeface="Merriweather"/>
              <a:buNone/>
              <a:defRPr/>
            </a:lvl5pPr>
            <a:lvl6pPr lvl="5">
              <a:spcBef>
                <a:spcPts val="0"/>
              </a:spcBef>
              <a:spcAft>
                <a:spcPts val="0"/>
              </a:spcAft>
              <a:buClr>
                <a:schemeClr val="dk1"/>
              </a:buClr>
              <a:buSzPts val="1400"/>
              <a:buFont typeface="Merriweather"/>
              <a:buNone/>
              <a:defRPr/>
            </a:lvl6pPr>
            <a:lvl7pPr lvl="6">
              <a:spcBef>
                <a:spcPts val="0"/>
              </a:spcBef>
              <a:spcAft>
                <a:spcPts val="0"/>
              </a:spcAft>
              <a:buClr>
                <a:schemeClr val="dk1"/>
              </a:buClr>
              <a:buSzPts val="1400"/>
              <a:buFont typeface="Merriweather"/>
              <a:buNone/>
              <a:defRPr/>
            </a:lvl7pPr>
            <a:lvl8pPr lvl="7">
              <a:spcBef>
                <a:spcPts val="0"/>
              </a:spcBef>
              <a:spcAft>
                <a:spcPts val="0"/>
              </a:spcAft>
              <a:buClr>
                <a:schemeClr val="dk1"/>
              </a:buClr>
              <a:buSzPts val="1400"/>
              <a:buFont typeface="Merriweather"/>
              <a:buNone/>
              <a:defRPr/>
            </a:lvl8pPr>
            <a:lvl9pPr lvl="8">
              <a:spcBef>
                <a:spcPts val="0"/>
              </a:spcBef>
              <a:spcAft>
                <a:spcPts val="0"/>
              </a:spcAft>
              <a:buClr>
                <a:schemeClr val="dk1"/>
              </a:buClr>
              <a:buSzPts val="1400"/>
              <a:buFont typeface="Merriweather"/>
              <a:buNone/>
              <a:defRPr/>
            </a:lvl9pPr>
          </a:lstStyle>
          <a:p/>
        </p:txBody>
      </p:sp>
      <p:sp>
        <p:nvSpPr>
          <p:cNvPr id="196" name="Google Shape;196;p29"/>
          <p:cNvSpPr txBox="1"/>
          <p:nvPr>
            <p:ph idx="9" type="subTitle"/>
          </p:nvPr>
        </p:nvSpPr>
        <p:spPr>
          <a:xfrm>
            <a:off x="5766050" y="213800"/>
            <a:ext cx="2037900" cy="30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1400"/>
              <a:buNone/>
              <a:defRPr/>
            </a:lvl1pPr>
            <a:lvl2pPr lvl="1">
              <a:spcBef>
                <a:spcPts val="0"/>
              </a:spcBef>
              <a:spcAft>
                <a:spcPts val="0"/>
              </a:spcAft>
              <a:buClr>
                <a:schemeClr val="dk1"/>
              </a:buClr>
              <a:buSzPts val="1400"/>
              <a:buFont typeface="Merriweather"/>
              <a:buNone/>
              <a:defRPr/>
            </a:lvl2pPr>
            <a:lvl3pPr lvl="2">
              <a:spcBef>
                <a:spcPts val="0"/>
              </a:spcBef>
              <a:spcAft>
                <a:spcPts val="0"/>
              </a:spcAft>
              <a:buClr>
                <a:schemeClr val="dk1"/>
              </a:buClr>
              <a:buSzPts val="1400"/>
              <a:buFont typeface="Merriweather"/>
              <a:buNone/>
              <a:defRPr/>
            </a:lvl3pPr>
            <a:lvl4pPr lvl="3">
              <a:spcBef>
                <a:spcPts val="0"/>
              </a:spcBef>
              <a:spcAft>
                <a:spcPts val="0"/>
              </a:spcAft>
              <a:buClr>
                <a:schemeClr val="dk1"/>
              </a:buClr>
              <a:buSzPts val="1400"/>
              <a:buFont typeface="Merriweather"/>
              <a:buNone/>
              <a:defRPr/>
            </a:lvl4pPr>
            <a:lvl5pPr lvl="4">
              <a:spcBef>
                <a:spcPts val="0"/>
              </a:spcBef>
              <a:spcAft>
                <a:spcPts val="0"/>
              </a:spcAft>
              <a:buClr>
                <a:schemeClr val="dk1"/>
              </a:buClr>
              <a:buSzPts val="1400"/>
              <a:buFont typeface="Merriweather"/>
              <a:buNone/>
              <a:defRPr/>
            </a:lvl5pPr>
            <a:lvl6pPr lvl="5">
              <a:spcBef>
                <a:spcPts val="0"/>
              </a:spcBef>
              <a:spcAft>
                <a:spcPts val="0"/>
              </a:spcAft>
              <a:buClr>
                <a:schemeClr val="dk1"/>
              </a:buClr>
              <a:buSzPts val="1400"/>
              <a:buFont typeface="Merriweather"/>
              <a:buNone/>
              <a:defRPr/>
            </a:lvl6pPr>
            <a:lvl7pPr lvl="6">
              <a:spcBef>
                <a:spcPts val="0"/>
              </a:spcBef>
              <a:spcAft>
                <a:spcPts val="0"/>
              </a:spcAft>
              <a:buClr>
                <a:schemeClr val="dk1"/>
              </a:buClr>
              <a:buSzPts val="1400"/>
              <a:buFont typeface="Merriweather"/>
              <a:buNone/>
              <a:defRPr/>
            </a:lvl7pPr>
            <a:lvl8pPr lvl="7">
              <a:spcBef>
                <a:spcPts val="0"/>
              </a:spcBef>
              <a:spcAft>
                <a:spcPts val="0"/>
              </a:spcAft>
              <a:buClr>
                <a:schemeClr val="dk1"/>
              </a:buClr>
              <a:buSzPts val="1400"/>
              <a:buFont typeface="Merriweather"/>
              <a:buNone/>
              <a:defRPr/>
            </a:lvl8pPr>
            <a:lvl9pPr lvl="8">
              <a:spcBef>
                <a:spcPts val="0"/>
              </a:spcBef>
              <a:spcAft>
                <a:spcPts val="0"/>
              </a:spcAft>
              <a:buClr>
                <a:schemeClr val="dk1"/>
              </a:buClr>
              <a:buSzPts val="1400"/>
              <a:buFont typeface="Merriweather"/>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age">
  <p:cSld name="MAIN_POINT">
    <p:spTree>
      <p:nvGrpSpPr>
        <p:cNvPr id="197" name="Shape 197"/>
        <p:cNvGrpSpPr/>
        <p:nvPr/>
      </p:nvGrpSpPr>
      <p:grpSpPr>
        <a:xfrm>
          <a:off x="0" y="0"/>
          <a:ext cx="0" cy="0"/>
          <a:chOff x="0" y="0"/>
          <a:chExt cx="0" cy="0"/>
        </a:xfrm>
      </p:grpSpPr>
      <p:sp>
        <p:nvSpPr>
          <p:cNvPr id="198" name="Google Shape;198;p30"/>
          <p:cNvSpPr txBox="1"/>
          <p:nvPr>
            <p:ph type="title"/>
          </p:nvPr>
        </p:nvSpPr>
        <p:spPr>
          <a:xfrm>
            <a:off x="228600" y="219850"/>
            <a:ext cx="7740000" cy="598500"/>
          </a:xfrm>
          <a:prstGeom prst="rect">
            <a:avLst/>
          </a:prstGeom>
        </p:spPr>
        <p:txBody>
          <a:bodyPr anchorCtr="0" anchor="t" bIns="91425" lIns="91425" spcFirstLastPara="1" rIns="91425" wrap="square" tIns="91425">
            <a:noAutofit/>
          </a:bodyPr>
          <a:lstStyle>
            <a:lvl1pPr lvl="0">
              <a:spcBef>
                <a:spcPts val="0"/>
              </a:spcBef>
              <a:spcAft>
                <a:spcPts val="0"/>
              </a:spcAft>
              <a:buSzPts val="3000"/>
              <a:buFont typeface="Merriweather Light"/>
              <a:buNone/>
              <a:defRPr/>
            </a:lvl1pPr>
            <a:lvl2pPr lvl="1">
              <a:spcBef>
                <a:spcPts val="0"/>
              </a:spcBef>
              <a:spcAft>
                <a:spcPts val="0"/>
              </a:spcAft>
              <a:buClr>
                <a:schemeClr val="dk1"/>
              </a:buClr>
              <a:buSzPts val="3000"/>
              <a:buFont typeface="Merriweather Light"/>
              <a:buNone/>
              <a:defRPr/>
            </a:lvl2pPr>
            <a:lvl3pPr lvl="2">
              <a:spcBef>
                <a:spcPts val="0"/>
              </a:spcBef>
              <a:spcAft>
                <a:spcPts val="0"/>
              </a:spcAft>
              <a:buClr>
                <a:schemeClr val="dk1"/>
              </a:buClr>
              <a:buSzPts val="3000"/>
              <a:buFont typeface="Merriweather Light"/>
              <a:buNone/>
              <a:defRPr/>
            </a:lvl3pPr>
            <a:lvl4pPr lvl="3">
              <a:spcBef>
                <a:spcPts val="0"/>
              </a:spcBef>
              <a:spcAft>
                <a:spcPts val="0"/>
              </a:spcAft>
              <a:buClr>
                <a:schemeClr val="dk1"/>
              </a:buClr>
              <a:buSzPts val="3000"/>
              <a:buFont typeface="Merriweather Light"/>
              <a:buNone/>
              <a:defRPr/>
            </a:lvl4pPr>
            <a:lvl5pPr lvl="4">
              <a:spcBef>
                <a:spcPts val="0"/>
              </a:spcBef>
              <a:spcAft>
                <a:spcPts val="0"/>
              </a:spcAft>
              <a:buClr>
                <a:schemeClr val="dk1"/>
              </a:buClr>
              <a:buSzPts val="3000"/>
              <a:buFont typeface="Merriweather Light"/>
              <a:buNone/>
              <a:defRPr/>
            </a:lvl5pPr>
            <a:lvl6pPr lvl="5">
              <a:spcBef>
                <a:spcPts val="0"/>
              </a:spcBef>
              <a:spcAft>
                <a:spcPts val="0"/>
              </a:spcAft>
              <a:buClr>
                <a:schemeClr val="dk1"/>
              </a:buClr>
              <a:buSzPts val="3000"/>
              <a:buFont typeface="Merriweather Light"/>
              <a:buNone/>
              <a:defRPr/>
            </a:lvl6pPr>
            <a:lvl7pPr lvl="6">
              <a:spcBef>
                <a:spcPts val="0"/>
              </a:spcBef>
              <a:spcAft>
                <a:spcPts val="0"/>
              </a:spcAft>
              <a:buClr>
                <a:schemeClr val="dk1"/>
              </a:buClr>
              <a:buSzPts val="3000"/>
              <a:buFont typeface="Merriweather Light"/>
              <a:buNone/>
              <a:defRPr/>
            </a:lvl7pPr>
            <a:lvl8pPr lvl="7">
              <a:spcBef>
                <a:spcPts val="0"/>
              </a:spcBef>
              <a:spcAft>
                <a:spcPts val="0"/>
              </a:spcAft>
              <a:buClr>
                <a:schemeClr val="dk1"/>
              </a:buClr>
              <a:buSzPts val="3000"/>
              <a:buFont typeface="Merriweather Light"/>
              <a:buNone/>
              <a:defRPr/>
            </a:lvl8pPr>
            <a:lvl9pPr lvl="8">
              <a:spcBef>
                <a:spcPts val="0"/>
              </a:spcBef>
              <a:spcAft>
                <a:spcPts val="0"/>
              </a:spcAft>
              <a:buClr>
                <a:schemeClr val="dk1"/>
              </a:buClr>
              <a:buSzPts val="3000"/>
              <a:buFont typeface="Merriweather Light"/>
              <a:buNone/>
              <a:defRPr/>
            </a:lvl9pPr>
          </a:lstStyle>
          <a:p/>
        </p:txBody>
      </p:sp>
      <p:sp>
        <p:nvSpPr>
          <p:cNvPr id="199" name="Google Shape;199;p30"/>
          <p:cNvSpPr txBox="1"/>
          <p:nvPr>
            <p:ph idx="2" type="title"/>
          </p:nvPr>
        </p:nvSpPr>
        <p:spPr>
          <a:xfrm>
            <a:off x="228600" y="1984250"/>
            <a:ext cx="4265700" cy="598500"/>
          </a:xfrm>
          <a:prstGeom prst="rect">
            <a:avLst/>
          </a:prstGeom>
        </p:spPr>
        <p:txBody>
          <a:bodyPr anchorCtr="0" anchor="t" bIns="91425" lIns="91425" spcFirstLastPara="1" rIns="91425" wrap="square" tIns="91425">
            <a:noAutofit/>
          </a:bodyPr>
          <a:lstStyle>
            <a:lvl1pPr lvl="0">
              <a:spcBef>
                <a:spcPts val="0"/>
              </a:spcBef>
              <a:spcAft>
                <a:spcPts val="0"/>
              </a:spcAft>
              <a:buSzPts val="30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3000"/>
              <a:buFont typeface="Merriweather"/>
              <a:buNone/>
              <a:defRPr>
                <a:latin typeface="Merriweather"/>
                <a:ea typeface="Merriweather"/>
                <a:cs typeface="Merriweather"/>
                <a:sym typeface="Merriweather"/>
              </a:defRPr>
            </a:lvl2pPr>
            <a:lvl3pPr lvl="2">
              <a:spcBef>
                <a:spcPts val="0"/>
              </a:spcBef>
              <a:spcAft>
                <a:spcPts val="0"/>
              </a:spcAft>
              <a:buClr>
                <a:schemeClr val="dk1"/>
              </a:buClr>
              <a:buSzPts val="3000"/>
              <a:buFont typeface="Merriweather"/>
              <a:buNone/>
              <a:defRPr>
                <a:latin typeface="Merriweather"/>
                <a:ea typeface="Merriweather"/>
                <a:cs typeface="Merriweather"/>
                <a:sym typeface="Merriweather"/>
              </a:defRPr>
            </a:lvl3pPr>
            <a:lvl4pPr lvl="3">
              <a:spcBef>
                <a:spcPts val="0"/>
              </a:spcBef>
              <a:spcAft>
                <a:spcPts val="0"/>
              </a:spcAft>
              <a:buClr>
                <a:schemeClr val="dk1"/>
              </a:buClr>
              <a:buSzPts val="3000"/>
              <a:buFont typeface="Merriweather"/>
              <a:buNone/>
              <a:defRPr>
                <a:latin typeface="Merriweather"/>
                <a:ea typeface="Merriweather"/>
                <a:cs typeface="Merriweather"/>
                <a:sym typeface="Merriweather"/>
              </a:defRPr>
            </a:lvl4pPr>
            <a:lvl5pPr lvl="4">
              <a:spcBef>
                <a:spcPts val="0"/>
              </a:spcBef>
              <a:spcAft>
                <a:spcPts val="0"/>
              </a:spcAft>
              <a:buClr>
                <a:schemeClr val="dk1"/>
              </a:buClr>
              <a:buSzPts val="3000"/>
              <a:buFont typeface="Merriweather"/>
              <a:buNone/>
              <a:defRPr>
                <a:latin typeface="Merriweather"/>
                <a:ea typeface="Merriweather"/>
                <a:cs typeface="Merriweather"/>
                <a:sym typeface="Merriweather"/>
              </a:defRPr>
            </a:lvl5pPr>
            <a:lvl6pPr lvl="5">
              <a:spcBef>
                <a:spcPts val="0"/>
              </a:spcBef>
              <a:spcAft>
                <a:spcPts val="0"/>
              </a:spcAft>
              <a:buClr>
                <a:schemeClr val="dk1"/>
              </a:buClr>
              <a:buSzPts val="3000"/>
              <a:buFont typeface="Merriweather"/>
              <a:buNone/>
              <a:defRPr>
                <a:latin typeface="Merriweather"/>
                <a:ea typeface="Merriweather"/>
                <a:cs typeface="Merriweather"/>
                <a:sym typeface="Merriweather"/>
              </a:defRPr>
            </a:lvl6pPr>
            <a:lvl7pPr lvl="6">
              <a:spcBef>
                <a:spcPts val="0"/>
              </a:spcBef>
              <a:spcAft>
                <a:spcPts val="0"/>
              </a:spcAft>
              <a:buClr>
                <a:schemeClr val="dk1"/>
              </a:buClr>
              <a:buSzPts val="3000"/>
              <a:buFont typeface="Merriweather"/>
              <a:buNone/>
              <a:defRPr>
                <a:latin typeface="Merriweather"/>
                <a:ea typeface="Merriweather"/>
                <a:cs typeface="Merriweather"/>
                <a:sym typeface="Merriweather"/>
              </a:defRPr>
            </a:lvl7pPr>
            <a:lvl8pPr lvl="7">
              <a:spcBef>
                <a:spcPts val="0"/>
              </a:spcBef>
              <a:spcAft>
                <a:spcPts val="0"/>
              </a:spcAft>
              <a:buClr>
                <a:schemeClr val="dk1"/>
              </a:buClr>
              <a:buSzPts val="3000"/>
              <a:buFont typeface="Merriweather"/>
              <a:buNone/>
              <a:defRPr>
                <a:latin typeface="Merriweather"/>
                <a:ea typeface="Merriweather"/>
                <a:cs typeface="Merriweather"/>
                <a:sym typeface="Merriweather"/>
              </a:defRPr>
            </a:lvl8pPr>
            <a:lvl9pPr lvl="8">
              <a:spcBef>
                <a:spcPts val="0"/>
              </a:spcBef>
              <a:spcAft>
                <a:spcPts val="0"/>
              </a:spcAft>
              <a:buClr>
                <a:schemeClr val="dk1"/>
              </a:buClr>
              <a:buSzPts val="3000"/>
              <a:buFont typeface="Merriweather"/>
              <a:buNone/>
              <a:defRPr>
                <a:latin typeface="Merriweather"/>
                <a:ea typeface="Merriweather"/>
                <a:cs typeface="Merriweather"/>
                <a:sym typeface="Merriweather"/>
              </a:defRPr>
            </a:lvl9pPr>
          </a:lstStyle>
          <a:p/>
        </p:txBody>
      </p:sp>
      <p:sp>
        <p:nvSpPr>
          <p:cNvPr id="200" name="Google Shape;200;p30"/>
          <p:cNvSpPr txBox="1"/>
          <p:nvPr>
            <p:ph idx="3" type="title"/>
          </p:nvPr>
        </p:nvSpPr>
        <p:spPr>
          <a:xfrm>
            <a:off x="4658875" y="4316425"/>
            <a:ext cx="4256400" cy="598500"/>
          </a:xfrm>
          <a:prstGeom prst="rect">
            <a:avLst/>
          </a:prstGeom>
        </p:spPr>
        <p:txBody>
          <a:bodyPr anchorCtr="0" anchor="t" bIns="91425" lIns="91425" spcFirstLastPara="1" rIns="91425" wrap="square" tIns="91425">
            <a:normAutofit/>
          </a:bodyPr>
          <a:lstStyle>
            <a:lvl1pPr lvl="0">
              <a:spcBef>
                <a:spcPts val="0"/>
              </a:spcBef>
              <a:spcAft>
                <a:spcPts val="0"/>
              </a:spcAft>
              <a:buSzPts val="3000"/>
              <a:buFont typeface="Merriweather Light"/>
              <a:buNone/>
              <a:defRPr/>
            </a:lvl1pPr>
            <a:lvl2pPr lvl="1">
              <a:spcBef>
                <a:spcPts val="0"/>
              </a:spcBef>
              <a:spcAft>
                <a:spcPts val="0"/>
              </a:spcAft>
              <a:buClr>
                <a:schemeClr val="dk1"/>
              </a:buClr>
              <a:buSzPts val="3000"/>
              <a:buFont typeface="Merriweather Light"/>
              <a:buNone/>
              <a:defRPr/>
            </a:lvl2pPr>
            <a:lvl3pPr lvl="2">
              <a:spcBef>
                <a:spcPts val="0"/>
              </a:spcBef>
              <a:spcAft>
                <a:spcPts val="0"/>
              </a:spcAft>
              <a:buClr>
                <a:schemeClr val="dk1"/>
              </a:buClr>
              <a:buSzPts val="3000"/>
              <a:buFont typeface="Merriweather Light"/>
              <a:buNone/>
              <a:defRPr/>
            </a:lvl3pPr>
            <a:lvl4pPr lvl="3">
              <a:spcBef>
                <a:spcPts val="0"/>
              </a:spcBef>
              <a:spcAft>
                <a:spcPts val="0"/>
              </a:spcAft>
              <a:buClr>
                <a:schemeClr val="dk1"/>
              </a:buClr>
              <a:buSzPts val="3000"/>
              <a:buFont typeface="Merriweather Light"/>
              <a:buNone/>
              <a:defRPr/>
            </a:lvl4pPr>
            <a:lvl5pPr lvl="4">
              <a:spcBef>
                <a:spcPts val="0"/>
              </a:spcBef>
              <a:spcAft>
                <a:spcPts val="0"/>
              </a:spcAft>
              <a:buClr>
                <a:schemeClr val="dk1"/>
              </a:buClr>
              <a:buSzPts val="3000"/>
              <a:buFont typeface="Merriweather Light"/>
              <a:buNone/>
              <a:defRPr/>
            </a:lvl5pPr>
            <a:lvl6pPr lvl="5">
              <a:spcBef>
                <a:spcPts val="0"/>
              </a:spcBef>
              <a:spcAft>
                <a:spcPts val="0"/>
              </a:spcAft>
              <a:buClr>
                <a:schemeClr val="dk1"/>
              </a:buClr>
              <a:buSzPts val="3000"/>
              <a:buFont typeface="Merriweather Light"/>
              <a:buNone/>
              <a:defRPr/>
            </a:lvl6pPr>
            <a:lvl7pPr lvl="6">
              <a:spcBef>
                <a:spcPts val="0"/>
              </a:spcBef>
              <a:spcAft>
                <a:spcPts val="0"/>
              </a:spcAft>
              <a:buClr>
                <a:schemeClr val="dk1"/>
              </a:buClr>
              <a:buSzPts val="3000"/>
              <a:buFont typeface="Merriweather Light"/>
              <a:buNone/>
              <a:defRPr/>
            </a:lvl7pPr>
            <a:lvl8pPr lvl="7">
              <a:spcBef>
                <a:spcPts val="0"/>
              </a:spcBef>
              <a:spcAft>
                <a:spcPts val="0"/>
              </a:spcAft>
              <a:buClr>
                <a:schemeClr val="dk1"/>
              </a:buClr>
              <a:buSzPts val="3000"/>
              <a:buFont typeface="Merriweather Light"/>
              <a:buNone/>
              <a:defRPr/>
            </a:lvl8pPr>
            <a:lvl9pPr lvl="8">
              <a:spcBef>
                <a:spcPts val="0"/>
              </a:spcBef>
              <a:spcAft>
                <a:spcPts val="0"/>
              </a:spcAft>
              <a:buClr>
                <a:schemeClr val="dk1"/>
              </a:buClr>
              <a:buSzPts val="3000"/>
              <a:buFont typeface="Merriweather Light"/>
              <a:buNone/>
              <a:defRPr/>
            </a:lvl9pPr>
          </a:lstStyle>
          <a:p/>
        </p:txBody>
      </p:sp>
      <p:sp>
        <p:nvSpPr>
          <p:cNvPr id="201" name="Google Shape;201;p30"/>
          <p:cNvSpPr txBox="1"/>
          <p:nvPr>
            <p:ph idx="1" type="body"/>
          </p:nvPr>
        </p:nvSpPr>
        <p:spPr>
          <a:xfrm>
            <a:off x="228600" y="4179600"/>
            <a:ext cx="3150000" cy="737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
        <p:nvSpPr>
          <p:cNvPr id="202" name="Google Shape;202;p30"/>
          <p:cNvSpPr txBox="1"/>
          <p:nvPr>
            <p:ph idx="4" type="body"/>
          </p:nvPr>
        </p:nvSpPr>
        <p:spPr>
          <a:xfrm>
            <a:off x="4658875" y="1984250"/>
            <a:ext cx="4265700" cy="737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wards">
  <p:cSld name="SECTION_TITLE_AND_DESCRIPTION">
    <p:spTree>
      <p:nvGrpSpPr>
        <p:cNvPr id="203" name="Shape 203"/>
        <p:cNvGrpSpPr/>
        <p:nvPr/>
      </p:nvGrpSpPr>
      <p:grpSpPr>
        <a:xfrm>
          <a:off x="0" y="0"/>
          <a:ext cx="0" cy="0"/>
          <a:chOff x="0" y="0"/>
          <a:chExt cx="0" cy="0"/>
        </a:xfrm>
      </p:grpSpPr>
      <p:cxnSp>
        <p:nvCxnSpPr>
          <p:cNvPr id="204" name="Google Shape;204;p31"/>
          <p:cNvCxnSpPr/>
          <p:nvPr/>
        </p:nvCxnSpPr>
        <p:spPr>
          <a:xfrm>
            <a:off x="-125" y="2270875"/>
            <a:ext cx="8586300" cy="0"/>
          </a:xfrm>
          <a:prstGeom prst="straightConnector1">
            <a:avLst/>
          </a:prstGeom>
          <a:noFill/>
          <a:ln cap="flat" cmpd="sng" w="9525">
            <a:solidFill>
              <a:schemeClr val="accent1"/>
            </a:solidFill>
            <a:prstDash val="solid"/>
            <a:round/>
            <a:headEnd len="med" w="med" type="none"/>
            <a:tailEnd len="med" w="med" type="none"/>
          </a:ln>
        </p:spPr>
      </p:cxnSp>
      <p:cxnSp>
        <p:nvCxnSpPr>
          <p:cNvPr id="205" name="Google Shape;205;p31"/>
          <p:cNvCxnSpPr/>
          <p:nvPr/>
        </p:nvCxnSpPr>
        <p:spPr>
          <a:xfrm>
            <a:off x="-125" y="3149550"/>
            <a:ext cx="8586300" cy="0"/>
          </a:xfrm>
          <a:prstGeom prst="straightConnector1">
            <a:avLst/>
          </a:prstGeom>
          <a:noFill/>
          <a:ln cap="flat" cmpd="sng" w="9525">
            <a:solidFill>
              <a:schemeClr val="accent1"/>
            </a:solidFill>
            <a:prstDash val="solid"/>
            <a:round/>
            <a:headEnd len="med" w="med" type="none"/>
            <a:tailEnd len="med" w="med" type="none"/>
          </a:ln>
        </p:spPr>
      </p:cxnSp>
      <p:cxnSp>
        <p:nvCxnSpPr>
          <p:cNvPr id="206" name="Google Shape;206;p31"/>
          <p:cNvCxnSpPr/>
          <p:nvPr/>
        </p:nvCxnSpPr>
        <p:spPr>
          <a:xfrm>
            <a:off x="-125" y="4030900"/>
            <a:ext cx="8586300" cy="0"/>
          </a:xfrm>
          <a:prstGeom prst="straightConnector1">
            <a:avLst/>
          </a:prstGeom>
          <a:noFill/>
          <a:ln cap="flat" cmpd="sng" w="9525">
            <a:solidFill>
              <a:schemeClr val="accent1"/>
            </a:solidFill>
            <a:prstDash val="solid"/>
            <a:round/>
            <a:headEnd len="med" w="med" type="none"/>
            <a:tailEnd len="med" w="med" type="none"/>
          </a:ln>
        </p:spPr>
      </p:cxnSp>
      <p:cxnSp>
        <p:nvCxnSpPr>
          <p:cNvPr id="207" name="Google Shape;207;p31"/>
          <p:cNvCxnSpPr/>
          <p:nvPr/>
        </p:nvCxnSpPr>
        <p:spPr>
          <a:xfrm>
            <a:off x="-125" y="4914900"/>
            <a:ext cx="8586300" cy="0"/>
          </a:xfrm>
          <a:prstGeom prst="straightConnector1">
            <a:avLst/>
          </a:prstGeom>
          <a:noFill/>
          <a:ln cap="flat" cmpd="sng" w="9525">
            <a:solidFill>
              <a:schemeClr val="accent1"/>
            </a:solidFill>
            <a:prstDash val="solid"/>
            <a:round/>
            <a:headEnd len="med" w="med" type="none"/>
            <a:tailEnd len="med" w="med" type="none"/>
          </a:ln>
        </p:spPr>
      </p:cxnSp>
      <p:sp>
        <p:nvSpPr>
          <p:cNvPr id="208" name="Google Shape;208;p31"/>
          <p:cNvSpPr txBox="1"/>
          <p:nvPr>
            <p:ph type="title"/>
          </p:nvPr>
        </p:nvSpPr>
        <p:spPr>
          <a:xfrm>
            <a:off x="228600" y="219850"/>
            <a:ext cx="2048100" cy="297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00"/>
              <a:buFont typeface="Lexend Light"/>
              <a:buNone/>
              <a:defRPr sz="900">
                <a:latin typeface="Lexend Light"/>
                <a:ea typeface="Lexend Light"/>
                <a:cs typeface="Lexend Light"/>
                <a:sym typeface="Lexend Light"/>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209" name="Google Shape;209;p31"/>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210" name="Google Shape;210;p31"/>
          <p:cNvSpPr txBox="1"/>
          <p:nvPr>
            <p:ph idx="2"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211" name="Google Shape;211;p31"/>
          <p:cNvSpPr txBox="1"/>
          <p:nvPr>
            <p:ph idx="3"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212" name="Google Shape;212;p31"/>
          <p:cNvSpPr txBox="1"/>
          <p:nvPr>
            <p:ph idx="4"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213" name="Google Shape;213;p31"/>
          <p:cNvSpPr txBox="1"/>
          <p:nvPr>
            <p:ph idx="5" type="title"/>
          </p:nvPr>
        </p:nvSpPr>
        <p:spPr>
          <a:xfrm>
            <a:off x="1325925" y="1403700"/>
            <a:ext cx="4270200" cy="864600"/>
          </a:xfrm>
          <a:prstGeom prst="rect">
            <a:avLst/>
          </a:prstGeom>
        </p:spPr>
        <p:txBody>
          <a:bodyPr anchorCtr="0" anchor="ctr" bIns="91425" lIns="91425" spcFirstLastPara="1" rIns="91425" wrap="square" tIns="91425">
            <a:noAutofit/>
          </a:bodyPr>
          <a:lstStyle>
            <a:lvl1pPr lvl="0">
              <a:spcBef>
                <a:spcPts val="0"/>
              </a:spcBef>
              <a:spcAft>
                <a:spcPts val="0"/>
              </a:spcAft>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214" name="Google Shape;214;p31"/>
          <p:cNvSpPr txBox="1"/>
          <p:nvPr>
            <p:ph idx="6" type="title"/>
          </p:nvPr>
        </p:nvSpPr>
        <p:spPr>
          <a:xfrm>
            <a:off x="1325875" y="2273525"/>
            <a:ext cx="4270200" cy="876000"/>
          </a:xfrm>
          <a:prstGeom prst="rect">
            <a:avLst/>
          </a:prstGeom>
        </p:spPr>
        <p:txBody>
          <a:bodyPr anchorCtr="0" anchor="ctr" bIns="91425" lIns="91425" spcFirstLastPara="1" rIns="91425" wrap="square" tIns="91425">
            <a:noAutofit/>
          </a:bodyPr>
          <a:lstStyle>
            <a:lvl1pPr lvl="0">
              <a:spcBef>
                <a:spcPts val="0"/>
              </a:spcBef>
              <a:spcAft>
                <a:spcPts val="0"/>
              </a:spcAft>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215" name="Google Shape;215;p31"/>
          <p:cNvSpPr txBox="1"/>
          <p:nvPr>
            <p:ph idx="7" type="title"/>
          </p:nvPr>
        </p:nvSpPr>
        <p:spPr>
          <a:xfrm>
            <a:off x="1325875" y="3152225"/>
            <a:ext cx="4270200" cy="88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216" name="Google Shape;216;p31"/>
          <p:cNvSpPr txBox="1"/>
          <p:nvPr>
            <p:ph idx="8" type="title"/>
          </p:nvPr>
        </p:nvSpPr>
        <p:spPr>
          <a:xfrm>
            <a:off x="1325875" y="4036300"/>
            <a:ext cx="4276800" cy="88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217" name="Google Shape;217;p31"/>
          <p:cNvSpPr txBox="1"/>
          <p:nvPr>
            <p:ph idx="1" type="subTitle"/>
          </p:nvPr>
        </p:nvSpPr>
        <p:spPr>
          <a:xfrm>
            <a:off x="228600" y="1403700"/>
            <a:ext cx="937200" cy="864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400"/>
              <a:buFont typeface="Lexend"/>
              <a:buNone/>
              <a:defRPr>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sp>
        <p:nvSpPr>
          <p:cNvPr id="218" name="Google Shape;218;p31"/>
          <p:cNvSpPr txBox="1"/>
          <p:nvPr>
            <p:ph idx="9" type="subTitle"/>
          </p:nvPr>
        </p:nvSpPr>
        <p:spPr>
          <a:xfrm>
            <a:off x="228600" y="2273525"/>
            <a:ext cx="937200" cy="876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400"/>
              <a:buFont typeface="Lexend"/>
              <a:buNone/>
              <a:defRPr>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sp>
        <p:nvSpPr>
          <p:cNvPr id="219" name="Google Shape;219;p31"/>
          <p:cNvSpPr txBox="1"/>
          <p:nvPr>
            <p:ph idx="13" type="subTitle"/>
          </p:nvPr>
        </p:nvSpPr>
        <p:spPr>
          <a:xfrm>
            <a:off x="231150" y="3152225"/>
            <a:ext cx="934800" cy="876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400"/>
              <a:buFont typeface="Lexend"/>
              <a:buNone/>
              <a:defRPr>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sp>
        <p:nvSpPr>
          <p:cNvPr id="220" name="Google Shape;220;p31"/>
          <p:cNvSpPr txBox="1"/>
          <p:nvPr>
            <p:ph idx="14" type="subTitle"/>
          </p:nvPr>
        </p:nvSpPr>
        <p:spPr>
          <a:xfrm>
            <a:off x="228600" y="4028225"/>
            <a:ext cx="937200" cy="876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400"/>
              <a:buFont typeface="Lexend"/>
              <a:buNone/>
              <a:defRPr>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sp>
        <p:nvSpPr>
          <p:cNvPr id="221" name="Google Shape;221;p31"/>
          <p:cNvSpPr txBox="1"/>
          <p:nvPr>
            <p:ph idx="15" type="body"/>
          </p:nvPr>
        </p:nvSpPr>
        <p:spPr>
          <a:xfrm>
            <a:off x="5760650" y="1403700"/>
            <a:ext cx="2829600" cy="861600"/>
          </a:xfrm>
          <a:prstGeom prst="rect">
            <a:avLst/>
          </a:prstGeom>
        </p:spPr>
        <p:txBody>
          <a:bodyPr anchorCtr="0" anchor="ctr"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
        <p:nvSpPr>
          <p:cNvPr id="222" name="Google Shape;222;p31"/>
          <p:cNvSpPr txBox="1"/>
          <p:nvPr>
            <p:ph idx="16" type="body"/>
          </p:nvPr>
        </p:nvSpPr>
        <p:spPr>
          <a:xfrm>
            <a:off x="5760650" y="2268150"/>
            <a:ext cx="2829600" cy="881400"/>
          </a:xfrm>
          <a:prstGeom prst="rect">
            <a:avLst/>
          </a:prstGeom>
        </p:spPr>
        <p:txBody>
          <a:bodyPr anchorCtr="0" anchor="ctr"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
        <p:nvSpPr>
          <p:cNvPr id="223" name="Google Shape;223;p31"/>
          <p:cNvSpPr txBox="1"/>
          <p:nvPr>
            <p:ph idx="17" type="body"/>
          </p:nvPr>
        </p:nvSpPr>
        <p:spPr>
          <a:xfrm>
            <a:off x="5760500" y="3152200"/>
            <a:ext cx="2829600" cy="881400"/>
          </a:xfrm>
          <a:prstGeom prst="rect">
            <a:avLst/>
          </a:prstGeom>
        </p:spPr>
        <p:txBody>
          <a:bodyPr anchorCtr="0" anchor="ctr"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
        <p:nvSpPr>
          <p:cNvPr id="224" name="Google Shape;224;p31"/>
          <p:cNvSpPr txBox="1"/>
          <p:nvPr>
            <p:ph idx="18" type="body"/>
          </p:nvPr>
        </p:nvSpPr>
        <p:spPr>
          <a:xfrm>
            <a:off x="5762750" y="4036238"/>
            <a:ext cx="2834100" cy="881400"/>
          </a:xfrm>
          <a:prstGeom prst="rect">
            <a:avLst/>
          </a:prstGeom>
        </p:spPr>
        <p:txBody>
          <a:bodyPr anchorCtr="0" anchor="ctr"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APTION_ONLY">
    <p:spTree>
      <p:nvGrpSpPr>
        <p:cNvPr id="225" name="Shape 225"/>
        <p:cNvGrpSpPr/>
        <p:nvPr/>
      </p:nvGrpSpPr>
      <p:grpSpPr>
        <a:xfrm>
          <a:off x="0" y="0"/>
          <a:ext cx="0" cy="0"/>
          <a:chOff x="0" y="0"/>
          <a:chExt cx="0" cy="0"/>
        </a:xfrm>
      </p:grpSpPr>
      <p:sp>
        <p:nvSpPr>
          <p:cNvPr id="226" name="Google Shape;226;p32"/>
          <p:cNvSpPr txBox="1"/>
          <p:nvPr>
            <p:ph type="title"/>
          </p:nvPr>
        </p:nvSpPr>
        <p:spPr>
          <a:xfrm>
            <a:off x="-21000" y="-125200"/>
            <a:ext cx="9186000" cy="15588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11800"/>
              <a:buFont typeface="Merriweather Light"/>
              <a:buNone/>
              <a:defRPr sz="11800"/>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227" name="Google Shape;227;p32"/>
          <p:cNvSpPr txBox="1"/>
          <p:nvPr>
            <p:ph idx="2" type="title"/>
          </p:nvPr>
        </p:nvSpPr>
        <p:spPr>
          <a:xfrm>
            <a:off x="4658875" y="4316425"/>
            <a:ext cx="4256400" cy="5985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3000"/>
              <a:buFont typeface="Merriweather Light"/>
              <a:buNone/>
              <a:defRPr/>
            </a:lvl1pPr>
            <a:lvl2pPr lvl="1">
              <a:spcBef>
                <a:spcPts val="0"/>
              </a:spcBef>
              <a:spcAft>
                <a:spcPts val="0"/>
              </a:spcAft>
              <a:buClr>
                <a:schemeClr val="dk1"/>
              </a:buClr>
              <a:buSzPts val="3000"/>
              <a:buFont typeface="Merriweather Light"/>
              <a:buNone/>
              <a:defRPr/>
            </a:lvl2pPr>
            <a:lvl3pPr lvl="2">
              <a:spcBef>
                <a:spcPts val="0"/>
              </a:spcBef>
              <a:spcAft>
                <a:spcPts val="0"/>
              </a:spcAft>
              <a:buClr>
                <a:schemeClr val="dk1"/>
              </a:buClr>
              <a:buSzPts val="3000"/>
              <a:buFont typeface="Merriweather Light"/>
              <a:buNone/>
              <a:defRPr/>
            </a:lvl3pPr>
            <a:lvl4pPr lvl="3">
              <a:spcBef>
                <a:spcPts val="0"/>
              </a:spcBef>
              <a:spcAft>
                <a:spcPts val="0"/>
              </a:spcAft>
              <a:buClr>
                <a:schemeClr val="dk1"/>
              </a:buClr>
              <a:buSzPts val="3000"/>
              <a:buFont typeface="Merriweather Light"/>
              <a:buNone/>
              <a:defRPr/>
            </a:lvl4pPr>
            <a:lvl5pPr lvl="4">
              <a:spcBef>
                <a:spcPts val="0"/>
              </a:spcBef>
              <a:spcAft>
                <a:spcPts val="0"/>
              </a:spcAft>
              <a:buClr>
                <a:schemeClr val="dk1"/>
              </a:buClr>
              <a:buSzPts val="3000"/>
              <a:buFont typeface="Merriweather Light"/>
              <a:buNone/>
              <a:defRPr/>
            </a:lvl5pPr>
            <a:lvl6pPr lvl="5">
              <a:spcBef>
                <a:spcPts val="0"/>
              </a:spcBef>
              <a:spcAft>
                <a:spcPts val="0"/>
              </a:spcAft>
              <a:buClr>
                <a:schemeClr val="dk1"/>
              </a:buClr>
              <a:buSzPts val="3000"/>
              <a:buFont typeface="Merriweather Light"/>
              <a:buNone/>
              <a:defRPr/>
            </a:lvl6pPr>
            <a:lvl7pPr lvl="6">
              <a:spcBef>
                <a:spcPts val="0"/>
              </a:spcBef>
              <a:spcAft>
                <a:spcPts val="0"/>
              </a:spcAft>
              <a:buClr>
                <a:schemeClr val="dk1"/>
              </a:buClr>
              <a:buSzPts val="3000"/>
              <a:buFont typeface="Merriweather Light"/>
              <a:buNone/>
              <a:defRPr/>
            </a:lvl7pPr>
            <a:lvl8pPr lvl="7">
              <a:spcBef>
                <a:spcPts val="0"/>
              </a:spcBef>
              <a:spcAft>
                <a:spcPts val="0"/>
              </a:spcAft>
              <a:buClr>
                <a:schemeClr val="dk1"/>
              </a:buClr>
              <a:buSzPts val="3000"/>
              <a:buFont typeface="Merriweather Light"/>
              <a:buNone/>
              <a:defRPr/>
            </a:lvl8pPr>
            <a:lvl9pPr lvl="8">
              <a:spcBef>
                <a:spcPts val="0"/>
              </a:spcBef>
              <a:spcAft>
                <a:spcPts val="0"/>
              </a:spcAft>
              <a:buClr>
                <a:schemeClr val="dk1"/>
              </a:buClr>
              <a:buSzPts val="3000"/>
              <a:buFont typeface="Merriweather Light"/>
              <a:buNone/>
              <a:defRPr/>
            </a:lvl9pPr>
          </a:lstStyle>
          <a:p/>
        </p:txBody>
      </p:sp>
      <p:sp>
        <p:nvSpPr>
          <p:cNvPr id="228" name="Google Shape;228;p32"/>
          <p:cNvSpPr txBox="1"/>
          <p:nvPr>
            <p:ph idx="1" type="body"/>
          </p:nvPr>
        </p:nvSpPr>
        <p:spPr>
          <a:xfrm>
            <a:off x="228600" y="4179600"/>
            <a:ext cx="3150000" cy="737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Image">
  <p:cSld name="BIG_NUMBER">
    <p:spTree>
      <p:nvGrpSpPr>
        <p:cNvPr id="229" name="Shape 229"/>
        <p:cNvGrpSpPr/>
        <p:nvPr/>
      </p:nvGrpSpPr>
      <p:grpSpPr>
        <a:xfrm>
          <a:off x="0" y="0"/>
          <a:ext cx="0" cy="0"/>
          <a:chOff x="0" y="0"/>
          <a:chExt cx="0" cy="0"/>
        </a:xfrm>
      </p:grpSpPr>
      <p:cxnSp>
        <p:nvCxnSpPr>
          <p:cNvPr id="230" name="Google Shape;230;p33"/>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231" name="Google Shape;231;p33"/>
          <p:cNvSpPr txBox="1"/>
          <p:nvPr>
            <p:ph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232" name="Google Shape;232;p33"/>
          <p:cNvSpPr txBox="1"/>
          <p:nvPr>
            <p:ph idx="2"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233" name="Google Shape;233;p33"/>
          <p:cNvSpPr txBox="1"/>
          <p:nvPr>
            <p:ph idx="3"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234" name="Google Shape;234;p33"/>
          <p:cNvSpPr/>
          <p:nvPr>
            <p:ph idx="4" type="pic"/>
          </p:nvPr>
        </p:nvSpPr>
        <p:spPr>
          <a:xfrm>
            <a:off x="0" y="0"/>
            <a:ext cx="8582100" cy="5143500"/>
          </a:xfrm>
          <a:prstGeom prst="rect">
            <a:avLst/>
          </a:prstGeom>
          <a:noFill/>
          <a:ln>
            <a:noFill/>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8">
    <p:spTree>
      <p:nvGrpSpPr>
        <p:cNvPr id="235" name="Shape 235"/>
        <p:cNvGrpSpPr/>
        <p:nvPr/>
      </p:nvGrpSpPr>
      <p:grpSpPr>
        <a:xfrm>
          <a:off x="0" y="0"/>
          <a:ext cx="0" cy="0"/>
          <a:chOff x="0" y="0"/>
          <a:chExt cx="0" cy="0"/>
        </a:xfrm>
      </p:grpSpPr>
      <p:cxnSp>
        <p:nvCxnSpPr>
          <p:cNvPr id="236" name="Google Shape;236;p34"/>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237" name="Google Shape;237;p34"/>
          <p:cNvSpPr txBox="1"/>
          <p:nvPr>
            <p:ph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238" name="Google Shape;238;p34"/>
          <p:cNvSpPr txBox="1"/>
          <p:nvPr>
            <p:ph idx="2"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239" name="Google Shape;239;p34"/>
          <p:cNvSpPr txBox="1"/>
          <p:nvPr>
            <p:ph idx="3"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240" name="Google Shape;240;p34"/>
          <p:cNvSpPr/>
          <p:nvPr>
            <p:ph idx="4" type="pic"/>
          </p:nvPr>
        </p:nvSpPr>
        <p:spPr>
          <a:xfrm>
            <a:off x="0" y="0"/>
            <a:ext cx="8582100" cy="4025100"/>
          </a:xfrm>
          <a:prstGeom prst="rect">
            <a:avLst/>
          </a:prstGeom>
          <a:noFill/>
          <a:ln>
            <a:noFill/>
          </a:ln>
        </p:spPr>
      </p:sp>
      <p:sp>
        <p:nvSpPr>
          <p:cNvPr id="241" name="Google Shape;241;p34"/>
          <p:cNvSpPr txBox="1"/>
          <p:nvPr>
            <p:ph idx="5" type="title"/>
          </p:nvPr>
        </p:nvSpPr>
        <p:spPr>
          <a:xfrm>
            <a:off x="228600" y="4025100"/>
            <a:ext cx="4265700" cy="1119000"/>
          </a:xfrm>
          <a:prstGeom prst="rect">
            <a:avLst/>
          </a:prstGeom>
        </p:spPr>
        <p:txBody>
          <a:bodyPr anchorCtr="0" anchor="ctr" bIns="91425" lIns="91425" spcFirstLastPara="1" rIns="91425" wrap="square" tIns="91425">
            <a:noAutofit/>
          </a:bodyPr>
          <a:lstStyle>
            <a:lvl1pPr lvl="0">
              <a:spcBef>
                <a:spcPts val="0"/>
              </a:spcBef>
              <a:spcAft>
                <a:spcPts val="0"/>
              </a:spcAft>
              <a:buSzPts val="3000"/>
              <a:buFont typeface="Merriweather Light"/>
              <a:buNone/>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242" name="Google Shape;242;p34"/>
          <p:cNvSpPr txBox="1"/>
          <p:nvPr>
            <p:ph idx="1" type="body"/>
          </p:nvPr>
        </p:nvSpPr>
        <p:spPr>
          <a:xfrm>
            <a:off x="4658875" y="4025100"/>
            <a:ext cx="3319200" cy="1119000"/>
          </a:xfrm>
          <a:prstGeom prst="rect">
            <a:avLst/>
          </a:prstGeom>
        </p:spPr>
        <p:txBody>
          <a:bodyPr anchorCtr="0" anchor="ctr"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bout">
  <p:cSld name="CUSTOM_2">
    <p:bg>
      <p:bgPr>
        <a:solidFill>
          <a:schemeClr val="lt1"/>
        </a:solidFill>
      </p:bgPr>
    </p:bg>
    <p:spTree>
      <p:nvGrpSpPr>
        <p:cNvPr id="243" name="Shape 243"/>
        <p:cNvGrpSpPr/>
        <p:nvPr/>
      </p:nvGrpSpPr>
      <p:grpSpPr>
        <a:xfrm>
          <a:off x="0" y="0"/>
          <a:ext cx="0" cy="0"/>
          <a:chOff x="0" y="0"/>
          <a:chExt cx="0" cy="0"/>
        </a:xfrm>
      </p:grpSpPr>
      <p:sp>
        <p:nvSpPr>
          <p:cNvPr id="244" name="Google Shape;244;p35"/>
          <p:cNvSpPr/>
          <p:nvPr>
            <p:ph idx="2" type="pic"/>
          </p:nvPr>
        </p:nvSpPr>
        <p:spPr>
          <a:xfrm>
            <a:off x="228600" y="1984250"/>
            <a:ext cx="4263900" cy="2546400"/>
          </a:xfrm>
          <a:prstGeom prst="rect">
            <a:avLst/>
          </a:prstGeom>
          <a:noFill/>
          <a:ln>
            <a:noFill/>
          </a:ln>
        </p:spPr>
      </p:sp>
      <p:sp>
        <p:nvSpPr>
          <p:cNvPr id="245" name="Google Shape;245;p35"/>
          <p:cNvSpPr txBox="1"/>
          <p:nvPr>
            <p:ph type="title"/>
          </p:nvPr>
        </p:nvSpPr>
        <p:spPr>
          <a:xfrm>
            <a:off x="228600" y="219850"/>
            <a:ext cx="7740000" cy="59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000"/>
              <a:buFont typeface="Merriweather Light"/>
              <a:buNone/>
              <a:defRPr/>
            </a:lvl1pPr>
            <a:lvl2pPr lvl="1">
              <a:spcBef>
                <a:spcPts val="0"/>
              </a:spcBef>
              <a:spcAft>
                <a:spcPts val="0"/>
              </a:spcAft>
              <a:buClr>
                <a:schemeClr val="dk1"/>
              </a:buClr>
              <a:buSzPts val="3000"/>
              <a:buFont typeface="Merriweather Light"/>
              <a:buNone/>
              <a:defRPr/>
            </a:lvl2pPr>
            <a:lvl3pPr lvl="2">
              <a:spcBef>
                <a:spcPts val="0"/>
              </a:spcBef>
              <a:spcAft>
                <a:spcPts val="0"/>
              </a:spcAft>
              <a:buClr>
                <a:schemeClr val="dk1"/>
              </a:buClr>
              <a:buSzPts val="3000"/>
              <a:buFont typeface="Merriweather Light"/>
              <a:buNone/>
              <a:defRPr/>
            </a:lvl3pPr>
            <a:lvl4pPr lvl="3">
              <a:spcBef>
                <a:spcPts val="0"/>
              </a:spcBef>
              <a:spcAft>
                <a:spcPts val="0"/>
              </a:spcAft>
              <a:buClr>
                <a:schemeClr val="dk1"/>
              </a:buClr>
              <a:buSzPts val="3000"/>
              <a:buFont typeface="Merriweather Light"/>
              <a:buNone/>
              <a:defRPr/>
            </a:lvl4pPr>
            <a:lvl5pPr lvl="4">
              <a:spcBef>
                <a:spcPts val="0"/>
              </a:spcBef>
              <a:spcAft>
                <a:spcPts val="0"/>
              </a:spcAft>
              <a:buClr>
                <a:schemeClr val="dk1"/>
              </a:buClr>
              <a:buSzPts val="3000"/>
              <a:buFont typeface="Merriweather Light"/>
              <a:buNone/>
              <a:defRPr/>
            </a:lvl5pPr>
            <a:lvl6pPr lvl="5">
              <a:spcBef>
                <a:spcPts val="0"/>
              </a:spcBef>
              <a:spcAft>
                <a:spcPts val="0"/>
              </a:spcAft>
              <a:buClr>
                <a:schemeClr val="dk1"/>
              </a:buClr>
              <a:buSzPts val="3000"/>
              <a:buFont typeface="Merriweather Light"/>
              <a:buNone/>
              <a:defRPr/>
            </a:lvl6pPr>
            <a:lvl7pPr lvl="6">
              <a:spcBef>
                <a:spcPts val="0"/>
              </a:spcBef>
              <a:spcAft>
                <a:spcPts val="0"/>
              </a:spcAft>
              <a:buClr>
                <a:schemeClr val="dk1"/>
              </a:buClr>
              <a:buSzPts val="3000"/>
              <a:buFont typeface="Merriweather Light"/>
              <a:buNone/>
              <a:defRPr/>
            </a:lvl7pPr>
            <a:lvl8pPr lvl="7">
              <a:spcBef>
                <a:spcPts val="0"/>
              </a:spcBef>
              <a:spcAft>
                <a:spcPts val="0"/>
              </a:spcAft>
              <a:buClr>
                <a:schemeClr val="dk1"/>
              </a:buClr>
              <a:buSzPts val="3000"/>
              <a:buFont typeface="Merriweather Light"/>
              <a:buNone/>
              <a:defRPr/>
            </a:lvl8pPr>
            <a:lvl9pPr lvl="8">
              <a:spcBef>
                <a:spcPts val="0"/>
              </a:spcBef>
              <a:spcAft>
                <a:spcPts val="0"/>
              </a:spcAft>
              <a:buClr>
                <a:schemeClr val="dk1"/>
              </a:buClr>
              <a:buSzPts val="3000"/>
              <a:buFont typeface="Merriweather Light"/>
              <a:buNone/>
              <a:defRPr/>
            </a:lvl9pPr>
          </a:lstStyle>
          <a:p/>
        </p:txBody>
      </p:sp>
      <p:sp>
        <p:nvSpPr>
          <p:cNvPr id="246" name="Google Shape;246;p35"/>
          <p:cNvSpPr txBox="1"/>
          <p:nvPr>
            <p:ph idx="1" type="body"/>
          </p:nvPr>
        </p:nvSpPr>
        <p:spPr>
          <a:xfrm>
            <a:off x="4658875" y="1984250"/>
            <a:ext cx="3319200" cy="21549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
        <p:nvSpPr>
          <p:cNvPr id="247" name="Google Shape;247;p35"/>
          <p:cNvSpPr txBox="1"/>
          <p:nvPr>
            <p:ph idx="3" type="body"/>
          </p:nvPr>
        </p:nvSpPr>
        <p:spPr>
          <a:xfrm>
            <a:off x="228600" y="4179600"/>
            <a:ext cx="3150000" cy="737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cxnSp>
        <p:nvCxnSpPr>
          <p:cNvPr id="248" name="Google Shape;248;p35"/>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249" name="Google Shape;249;p35"/>
          <p:cNvSpPr txBox="1"/>
          <p:nvPr>
            <p:ph idx="4"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250" name="Google Shape;250;p35"/>
          <p:cNvSpPr txBox="1"/>
          <p:nvPr>
            <p:ph idx="5"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251" name="Google Shape;251;p35"/>
          <p:cNvSpPr txBox="1"/>
          <p:nvPr>
            <p:ph idx="6"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
  <p:cSld name="CUSTOM_2_1">
    <p:bg>
      <p:bgPr>
        <a:solidFill>
          <a:schemeClr val="lt1"/>
        </a:solidFill>
      </p:bgPr>
    </p:bg>
    <p:spTree>
      <p:nvGrpSpPr>
        <p:cNvPr id="252" name="Shape 252"/>
        <p:cNvGrpSpPr/>
        <p:nvPr/>
      </p:nvGrpSpPr>
      <p:grpSpPr>
        <a:xfrm>
          <a:off x="0" y="0"/>
          <a:ext cx="0" cy="0"/>
          <a:chOff x="0" y="0"/>
          <a:chExt cx="0" cy="0"/>
        </a:xfrm>
      </p:grpSpPr>
      <p:sp>
        <p:nvSpPr>
          <p:cNvPr id="253" name="Google Shape;253;p36"/>
          <p:cNvSpPr txBox="1"/>
          <p:nvPr>
            <p:ph type="title"/>
          </p:nvPr>
        </p:nvSpPr>
        <p:spPr>
          <a:xfrm>
            <a:off x="228600" y="219850"/>
            <a:ext cx="2048100" cy="297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00"/>
              <a:buFont typeface="Lexend Light"/>
              <a:buNone/>
              <a:defRPr sz="900">
                <a:latin typeface="Lexend Light"/>
                <a:ea typeface="Lexend Light"/>
                <a:cs typeface="Lexend Light"/>
                <a:sym typeface="Lexend Light"/>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cxnSp>
        <p:nvCxnSpPr>
          <p:cNvPr id="254" name="Google Shape;254;p36"/>
          <p:cNvCxnSpPr/>
          <p:nvPr/>
        </p:nvCxnSpPr>
        <p:spPr>
          <a:xfrm>
            <a:off x="-125" y="2270875"/>
            <a:ext cx="8586300" cy="0"/>
          </a:xfrm>
          <a:prstGeom prst="straightConnector1">
            <a:avLst/>
          </a:prstGeom>
          <a:noFill/>
          <a:ln cap="flat" cmpd="sng" w="9525">
            <a:solidFill>
              <a:schemeClr val="accent1"/>
            </a:solidFill>
            <a:prstDash val="solid"/>
            <a:round/>
            <a:headEnd len="med" w="med" type="none"/>
            <a:tailEnd len="med" w="med" type="none"/>
          </a:ln>
        </p:spPr>
      </p:cxnSp>
      <p:cxnSp>
        <p:nvCxnSpPr>
          <p:cNvPr id="255" name="Google Shape;255;p36"/>
          <p:cNvCxnSpPr/>
          <p:nvPr/>
        </p:nvCxnSpPr>
        <p:spPr>
          <a:xfrm>
            <a:off x="-125" y="3149550"/>
            <a:ext cx="8586300" cy="0"/>
          </a:xfrm>
          <a:prstGeom prst="straightConnector1">
            <a:avLst/>
          </a:prstGeom>
          <a:noFill/>
          <a:ln cap="flat" cmpd="sng" w="9525">
            <a:solidFill>
              <a:schemeClr val="accent1"/>
            </a:solidFill>
            <a:prstDash val="solid"/>
            <a:round/>
            <a:headEnd len="med" w="med" type="none"/>
            <a:tailEnd len="med" w="med" type="none"/>
          </a:ln>
        </p:spPr>
      </p:cxnSp>
      <p:cxnSp>
        <p:nvCxnSpPr>
          <p:cNvPr id="256" name="Google Shape;256;p36"/>
          <p:cNvCxnSpPr/>
          <p:nvPr/>
        </p:nvCxnSpPr>
        <p:spPr>
          <a:xfrm>
            <a:off x="-125" y="4030900"/>
            <a:ext cx="8586300" cy="0"/>
          </a:xfrm>
          <a:prstGeom prst="straightConnector1">
            <a:avLst/>
          </a:prstGeom>
          <a:noFill/>
          <a:ln cap="flat" cmpd="sng" w="9525">
            <a:solidFill>
              <a:schemeClr val="accent1"/>
            </a:solidFill>
            <a:prstDash val="solid"/>
            <a:round/>
            <a:headEnd len="med" w="med" type="none"/>
            <a:tailEnd len="med" w="med" type="none"/>
          </a:ln>
        </p:spPr>
      </p:cxnSp>
      <p:cxnSp>
        <p:nvCxnSpPr>
          <p:cNvPr id="257" name="Google Shape;257;p36"/>
          <p:cNvCxnSpPr/>
          <p:nvPr/>
        </p:nvCxnSpPr>
        <p:spPr>
          <a:xfrm>
            <a:off x="-125" y="4914900"/>
            <a:ext cx="8586300" cy="0"/>
          </a:xfrm>
          <a:prstGeom prst="straightConnector1">
            <a:avLst/>
          </a:prstGeom>
          <a:noFill/>
          <a:ln cap="flat" cmpd="sng" w="9525">
            <a:solidFill>
              <a:schemeClr val="accent1"/>
            </a:solidFill>
            <a:prstDash val="solid"/>
            <a:round/>
            <a:headEnd len="med" w="med" type="none"/>
            <a:tailEnd len="med" w="med" type="none"/>
          </a:ln>
        </p:spPr>
      </p:cxnSp>
      <p:sp>
        <p:nvSpPr>
          <p:cNvPr id="258" name="Google Shape;258;p36"/>
          <p:cNvSpPr txBox="1"/>
          <p:nvPr>
            <p:ph idx="2" type="title"/>
          </p:nvPr>
        </p:nvSpPr>
        <p:spPr>
          <a:xfrm>
            <a:off x="3535725" y="1403700"/>
            <a:ext cx="4270200" cy="864600"/>
          </a:xfrm>
          <a:prstGeom prst="rect">
            <a:avLst/>
          </a:prstGeom>
        </p:spPr>
        <p:txBody>
          <a:bodyPr anchorCtr="0" anchor="ctr" bIns="91425" lIns="91425" spcFirstLastPara="1" rIns="91425" wrap="square" tIns="91425">
            <a:noAutofit/>
          </a:bodyPr>
          <a:lstStyle>
            <a:lvl1pPr lvl="0">
              <a:spcBef>
                <a:spcPts val="0"/>
              </a:spcBef>
              <a:spcAft>
                <a:spcPts val="0"/>
              </a:spcAft>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259" name="Google Shape;259;p36"/>
          <p:cNvSpPr txBox="1"/>
          <p:nvPr>
            <p:ph idx="3" type="title"/>
          </p:nvPr>
        </p:nvSpPr>
        <p:spPr>
          <a:xfrm>
            <a:off x="3535675" y="2273525"/>
            <a:ext cx="4270200" cy="876000"/>
          </a:xfrm>
          <a:prstGeom prst="rect">
            <a:avLst/>
          </a:prstGeom>
        </p:spPr>
        <p:txBody>
          <a:bodyPr anchorCtr="0" anchor="ctr" bIns="91425" lIns="91425" spcFirstLastPara="1" rIns="91425" wrap="square" tIns="91425">
            <a:noAutofit/>
          </a:bodyPr>
          <a:lstStyle>
            <a:lvl1pPr lvl="0">
              <a:spcBef>
                <a:spcPts val="0"/>
              </a:spcBef>
              <a:spcAft>
                <a:spcPts val="0"/>
              </a:spcAft>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260" name="Google Shape;260;p36"/>
          <p:cNvSpPr txBox="1"/>
          <p:nvPr>
            <p:ph idx="4" type="title"/>
          </p:nvPr>
        </p:nvSpPr>
        <p:spPr>
          <a:xfrm>
            <a:off x="3535675" y="3152225"/>
            <a:ext cx="4270200" cy="88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261" name="Google Shape;261;p36"/>
          <p:cNvSpPr txBox="1"/>
          <p:nvPr>
            <p:ph idx="5" type="title"/>
          </p:nvPr>
        </p:nvSpPr>
        <p:spPr>
          <a:xfrm>
            <a:off x="3535675" y="4036300"/>
            <a:ext cx="4276800" cy="88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262" name="Google Shape;262;p36"/>
          <p:cNvSpPr txBox="1"/>
          <p:nvPr>
            <p:ph idx="1" type="subTitle"/>
          </p:nvPr>
        </p:nvSpPr>
        <p:spPr>
          <a:xfrm>
            <a:off x="2438400" y="1403700"/>
            <a:ext cx="937200" cy="864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400"/>
              <a:buFont typeface="Lexend"/>
              <a:buNone/>
              <a:defRPr>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sp>
        <p:nvSpPr>
          <p:cNvPr id="263" name="Google Shape;263;p36"/>
          <p:cNvSpPr txBox="1"/>
          <p:nvPr>
            <p:ph idx="6" type="subTitle"/>
          </p:nvPr>
        </p:nvSpPr>
        <p:spPr>
          <a:xfrm>
            <a:off x="2438400" y="2273525"/>
            <a:ext cx="937200" cy="876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400"/>
              <a:buFont typeface="Lexend"/>
              <a:buNone/>
              <a:defRPr>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sp>
        <p:nvSpPr>
          <p:cNvPr id="264" name="Google Shape;264;p36"/>
          <p:cNvSpPr txBox="1"/>
          <p:nvPr>
            <p:ph idx="7" type="subTitle"/>
          </p:nvPr>
        </p:nvSpPr>
        <p:spPr>
          <a:xfrm>
            <a:off x="2440950" y="3152225"/>
            <a:ext cx="934800" cy="876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400"/>
              <a:buFont typeface="Lexend"/>
              <a:buNone/>
              <a:defRPr>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sp>
        <p:nvSpPr>
          <p:cNvPr id="265" name="Google Shape;265;p36"/>
          <p:cNvSpPr txBox="1"/>
          <p:nvPr>
            <p:ph idx="8" type="subTitle"/>
          </p:nvPr>
        </p:nvSpPr>
        <p:spPr>
          <a:xfrm>
            <a:off x="2438400" y="4028225"/>
            <a:ext cx="937200" cy="876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400"/>
              <a:buFont typeface="Lexend"/>
              <a:buNone/>
              <a:defRPr>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cxnSp>
        <p:nvCxnSpPr>
          <p:cNvPr id="266" name="Google Shape;266;p36"/>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267" name="Google Shape;267;p36"/>
          <p:cNvSpPr txBox="1"/>
          <p:nvPr>
            <p:ph idx="9"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268" name="Google Shape;268;p36"/>
          <p:cNvSpPr txBox="1"/>
          <p:nvPr>
            <p:ph idx="13"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269" name="Google Shape;269;p36"/>
          <p:cNvSpPr txBox="1"/>
          <p:nvPr>
            <p:ph idx="14"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ITLE_3">
    <p:bg>
      <p:bgPr>
        <a:solidFill>
          <a:schemeClr val="lt1"/>
        </a:solidFill>
      </p:bgPr>
    </p:bg>
    <p:spTree>
      <p:nvGrpSpPr>
        <p:cNvPr id="270" name="Shape 270"/>
        <p:cNvGrpSpPr/>
        <p:nvPr/>
      </p:nvGrpSpPr>
      <p:grpSpPr>
        <a:xfrm>
          <a:off x="0" y="0"/>
          <a:ext cx="0" cy="0"/>
          <a:chOff x="0" y="0"/>
          <a:chExt cx="0" cy="0"/>
        </a:xfrm>
      </p:grpSpPr>
      <p:sp>
        <p:nvSpPr>
          <p:cNvPr id="271" name="Google Shape;271;p37"/>
          <p:cNvSpPr/>
          <p:nvPr>
            <p:ph idx="2" type="pic"/>
          </p:nvPr>
        </p:nvSpPr>
        <p:spPr>
          <a:xfrm>
            <a:off x="6876275" y="1984258"/>
            <a:ext cx="1707000" cy="2345400"/>
          </a:xfrm>
          <a:prstGeom prst="rect">
            <a:avLst/>
          </a:prstGeom>
          <a:noFill/>
          <a:ln>
            <a:noFill/>
          </a:ln>
        </p:spPr>
      </p:sp>
      <p:sp>
        <p:nvSpPr>
          <p:cNvPr id="272" name="Google Shape;272;p37"/>
          <p:cNvSpPr txBox="1"/>
          <p:nvPr>
            <p:ph type="title"/>
          </p:nvPr>
        </p:nvSpPr>
        <p:spPr>
          <a:xfrm>
            <a:off x="228600" y="219850"/>
            <a:ext cx="2048100" cy="297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00"/>
              <a:buFont typeface="Lexend Light"/>
              <a:buNone/>
              <a:defRPr sz="900">
                <a:latin typeface="Lexend Light"/>
                <a:ea typeface="Lexend Light"/>
                <a:cs typeface="Lexend Light"/>
                <a:sym typeface="Lexend Light"/>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273" name="Google Shape;273;p37"/>
          <p:cNvSpPr txBox="1"/>
          <p:nvPr>
            <p:ph idx="3" type="title"/>
          </p:nvPr>
        </p:nvSpPr>
        <p:spPr>
          <a:xfrm>
            <a:off x="228600" y="516850"/>
            <a:ext cx="7619700" cy="509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0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cxnSp>
        <p:nvCxnSpPr>
          <p:cNvPr id="274" name="Google Shape;274;p37"/>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275" name="Google Shape;275;p37"/>
          <p:cNvSpPr txBox="1"/>
          <p:nvPr>
            <p:ph idx="4"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276" name="Google Shape;276;p37"/>
          <p:cNvSpPr txBox="1"/>
          <p:nvPr>
            <p:ph idx="5"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277" name="Google Shape;277;p37"/>
          <p:cNvSpPr txBox="1"/>
          <p:nvPr>
            <p:ph idx="6"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278" name="Google Shape;278;p37"/>
          <p:cNvSpPr/>
          <p:nvPr>
            <p:ph idx="7" type="pic"/>
          </p:nvPr>
        </p:nvSpPr>
        <p:spPr>
          <a:xfrm>
            <a:off x="228500" y="1984331"/>
            <a:ext cx="2048100" cy="2333100"/>
          </a:xfrm>
          <a:prstGeom prst="rect">
            <a:avLst/>
          </a:prstGeom>
          <a:noFill/>
          <a:ln>
            <a:noFill/>
          </a:ln>
        </p:spPr>
      </p:sp>
      <p:sp>
        <p:nvSpPr>
          <p:cNvPr id="279" name="Google Shape;279;p37"/>
          <p:cNvSpPr/>
          <p:nvPr>
            <p:ph idx="8" type="pic"/>
          </p:nvPr>
        </p:nvSpPr>
        <p:spPr>
          <a:xfrm>
            <a:off x="2441450" y="1984331"/>
            <a:ext cx="2052900" cy="2333100"/>
          </a:xfrm>
          <a:prstGeom prst="rect">
            <a:avLst/>
          </a:prstGeom>
          <a:noFill/>
          <a:ln>
            <a:noFill/>
          </a:ln>
        </p:spPr>
      </p:sp>
      <p:sp>
        <p:nvSpPr>
          <p:cNvPr id="280" name="Google Shape;280;p37"/>
          <p:cNvSpPr/>
          <p:nvPr>
            <p:ph idx="9" type="pic"/>
          </p:nvPr>
        </p:nvSpPr>
        <p:spPr>
          <a:xfrm>
            <a:off x="4658875" y="1984075"/>
            <a:ext cx="2039100" cy="2345400"/>
          </a:xfrm>
          <a:prstGeom prst="rect">
            <a:avLst/>
          </a:prstGeom>
          <a:noFill/>
          <a:ln>
            <a:noFill/>
          </a:ln>
        </p:spPr>
      </p:sp>
      <p:sp>
        <p:nvSpPr>
          <p:cNvPr id="281" name="Google Shape;281;p37"/>
          <p:cNvSpPr txBox="1"/>
          <p:nvPr>
            <p:ph idx="1" type="subTitle"/>
          </p:nvPr>
        </p:nvSpPr>
        <p:spPr>
          <a:xfrm>
            <a:off x="228600" y="4569975"/>
            <a:ext cx="2048100" cy="339600"/>
          </a:xfrm>
          <a:prstGeom prst="rect">
            <a:avLst/>
          </a:prstGeom>
        </p:spPr>
        <p:txBody>
          <a:bodyPr anchorCtr="0" anchor="b" bIns="91425" lIns="91425" spcFirstLastPara="1" rIns="91425" wrap="square" tIns="91425">
            <a:noAutofit/>
          </a:bodyPr>
          <a:lstStyle>
            <a:lvl1pPr lvl="0">
              <a:spcBef>
                <a:spcPts val="0"/>
              </a:spcBef>
              <a:spcAft>
                <a:spcPts val="0"/>
              </a:spcAft>
              <a:buClr>
                <a:schemeClr val="dk1"/>
              </a:buClr>
              <a:buSzPts val="900"/>
              <a:buFont typeface="Lexend"/>
              <a:buNone/>
              <a:defRPr sz="900">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sp>
        <p:nvSpPr>
          <p:cNvPr id="282" name="Google Shape;282;p37"/>
          <p:cNvSpPr txBox="1"/>
          <p:nvPr>
            <p:ph idx="13" type="subTitle"/>
          </p:nvPr>
        </p:nvSpPr>
        <p:spPr>
          <a:xfrm>
            <a:off x="2434475" y="4569975"/>
            <a:ext cx="2048100" cy="339600"/>
          </a:xfrm>
          <a:prstGeom prst="rect">
            <a:avLst/>
          </a:prstGeom>
        </p:spPr>
        <p:txBody>
          <a:bodyPr anchorCtr="0" anchor="b" bIns="91425" lIns="91425" spcFirstLastPara="1" rIns="91425" wrap="square" tIns="91425">
            <a:noAutofit/>
          </a:bodyPr>
          <a:lstStyle>
            <a:lvl1pPr lvl="0">
              <a:spcBef>
                <a:spcPts val="0"/>
              </a:spcBef>
              <a:spcAft>
                <a:spcPts val="0"/>
              </a:spcAft>
              <a:buClr>
                <a:schemeClr val="dk1"/>
              </a:buClr>
              <a:buSzPts val="900"/>
              <a:buFont typeface="Lexend"/>
              <a:buNone/>
              <a:defRPr sz="900">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sp>
        <p:nvSpPr>
          <p:cNvPr id="283" name="Google Shape;283;p37"/>
          <p:cNvSpPr txBox="1"/>
          <p:nvPr>
            <p:ph idx="14" type="subTitle"/>
          </p:nvPr>
        </p:nvSpPr>
        <p:spPr>
          <a:xfrm>
            <a:off x="4658875" y="4569975"/>
            <a:ext cx="2048100" cy="339600"/>
          </a:xfrm>
          <a:prstGeom prst="rect">
            <a:avLst/>
          </a:prstGeom>
        </p:spPr>
        <p:txBody>
          <a:bodyPr anchorCtr="0" anchor="b" bIns="91425" lIns="91425" spcFirstLastPara="1" rIns="91425" wrap="square" tIns="91425">
            <a:noAutofit/>
          </a:bodyPr>
          <a:lstStyle>
            <a:lvl1pPr lvl="0">
              <a:spcBef>
                <a:spcPts val="0"/>
              </a:spcBef>
              <a:spcAft>
                <a:spcPts val="0"/>
              </a:spcAft>
              <a:buClr>
                <a:schemeClr val="dk1"/>
              </a:buClr>
              <a:buSzPts val="900"/>
              <a:buFont typeface="Lexend"/>
              <a:buNone/>
              <a:defRPr sz="900">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sp>
        <p:nvSpPr>
          <p:cNvPr id="284" name="Google Shape;284;p37"/>
          <p:cNvSpPr txBox="1"/>
          <p:nvPr>
            <p:ph idx="15" type="subTitle"/>
          </p:nvPr>
        </p:nvSpPr>
        <p:spPr>
          <a:xfrm>
            <a:off x="6864750" y="4569975"/>
            <a:ext cx="1725600" cy="339600"/>
          </a:xfrm>
          <a:prstGeom prst="rect">
            <a:avLst/>
          </a:prstGeom>
        </p:spPr>
        <p:txBody>
          <a:bodyPr anchorCtr="0" anchor="b" bIns="91425" lIns="91425" spcFirstLastPara="1" rIns="91425" wrap="square" tIns="91425">
            <a:noAutofit/>
          </a:bodyPr>
          <a:lstStyle>
            <a:lvl1pPr lvl="0">
              <a:spcBef>
                <a:spcPts val="0"/>
              </a:spcBef>
              <a:spcAft>
                <a:spcPts val="0"/>
              </a:spcAft>
              <a:buClr>
                <a:schemeClr val="dk1"/>
              </a:buClr>
              <a:buSzPts val="900"/>
              <a:buFont typeface="Lexend"/>
              <a:buNone/>
              <a:defRPr sz="900">
                <a:latin typeface="Lexend"/>
                <a:ea typeface="Lexend"/>
                <a:cs typeface="Lexend"/>
                <a:sym typeface="Lexend"/>
              </a:defRPr>
            </a:lvl1pPr>
            <a:lvl2pPr lvl="1">
              <a:spcBef>
                <a:spcPts val="0"/>
              </a:spcBef>
              <a:spcAft>
                <a:spcPts val="0"/>
              </a:spcAft>
              <a:buClr>
                <a:schemeClr val="dk1"/>
              </a:buClr>
              <a:buSzPts val="1400"/>
              <a:buFont typeface="Lexend"/>
              <a:buNone/>
              <a:defRPr>
                <a:latin typeface="Lexend"/>
                <a:ea typeface="Lexend"/>
                <a:cs typeface="Lexend"/>
                <a:sym typeface="Lexend"/>
              </a:defRPr>
            </a:lvl2pPr>
            <a:lvl3pPr lvl="2">
              <a:spcBef>
                <a:spcPts val="0"/>
              </a:spcBef>
              <a:spcAft>
                <a:spcPts val="0"/>
              </a:spcAft>
              <a:buClr>
                <a:schemeClr val="dk1"/>
              </a:buClr>
              <a:buSzPts val="1400"/>
              <a:buFont typeface="Lexend"/>
              <a:buNone/>
              <a:defRPr>
                <a:latin typeface="Lexend"/>
                <a:ea typeface="Lexend"/>
                <a:cs typeface="Lexend"/>
                <a:sym typeface="Lexend"/>
              </a:defRPr>
            </a:lvl3pPr>
            <a:lvl4pPr lvl="3">
              <a:spcBef>
                <a:spcPts val="0"/>
              </a:spcBef>
              <a:spcAft>
                <a:spcPts val="0"/>
              </a:spcAft>
              <a:buClr>
                <a:schemeClr val="dk1"/>
              </a:buClr>
              <a:buSzPts val="1400"/>
              <a:buFont typeface="Lexend"/>
              <a:buNone/>
              <a:defRPr>
                <a:latin typeface="Lexend"/>
                <a:ea typeface="Lexend"/>
                <a:cs typeface="Lexend"/>
                <a:sym typeface="Lexend"/>
              </a:defRPr>
            </a:lvl4pPr>
            <a:lvl5pPr lvl="4">
              <a:spcBef>
                <a:spcPts val="0"/>
              </a:spcBef>
              <a:spcAft>
                <a:spcPts val="0"/>
              </a:spcAft>
              <a:buClr>
                <a:schemeClr val="dk1"/>
              </a:buClr>
              <a:buSzPts val="1400"/>
              <a:buFont typeface="Lexend"/>
              <a:buNone/>
              <a:defRPr>
                <a:latin typeface="Lexend"/>
                <a:ea typeface="Lexend"/>
                <a:cs typeface="Lexend"/>
                <a:sym typeface="Lexend"/>
              </a:defRPr>
            </a:lvl5pPr>
            <a:lvl6pPr lvl="5">
              <a:spcBef>
                <a:spcPts val="0"/>
              </a:spcBef>
              <a:spcAft>
                <a:spcPts val="0"/>
              </a:spcAft>
              <a:buClr>
                <a:schemeClr val="dk1"/>
              </a:buClr>
              <a:buSzPts val="1400"/>
              <a:buFont typeface="Lexend"/>
              <a:buNone/>
              <a:defRPr>
                <a:latin typeface="Lexend"/>
                <a:ea typeface="Lexend"/>
                <a:cs typeface="Lexend"/>
                <a:sym typeface="Lexend"/>
              </a:defRPr>
            </a:lvl6pPr>
            <a:lvl7pPr lvl="6">
              <a:spcBef>
                <a:spcPts val="0"/>
              </a:spcBef>
              <a:spcAft>
                <a:spcPts val="0"/>
              </a:spcAft>
              <a:buClr>
                <a:schemeClr val="dk1"/>
              </a:buClr>
              <a:buSzPts val="1400"/>
              <a:buFont typeface="Lexend"/>
              <a:buNone/>
              <a:defRPr>
                <a:latin typeface="Lexend"/>
                <a:ea typeface="Lexend"/>
                <a:cs typeface="Lexend"/>
                <a:sym typeface="Lexend"/>
              </a:defRPr>
            </a:lvl7pPr>
            <a:lvl8pPr lvl="7">
              <a:spcBef>
                <a:spcPts val="0"/>
              </a:spcBef>
              <a:spcAft>
                <a:spcPts val="0"/>
              </a:spcAft>
              <a:buClr>
                <a:schemeClr val="dk1"/>
              </a:buClr>
              <a:buSzPts val="1400"/>
              <a:buFont typeface="Lexend"/>
              <a:buNone/>
              <a:defRPr>
                <a:latin typeface="Lexend"/>
                <a:ea typeface="Lexend"/>
                <a:cs typeface="Lexend"/>
                <a:sym typeface="Lexend"/>
              </a:defRPr>
            </a:lvl8pPr>
            <a:lvl9pPr lvl="8">
              <a:spcBef>
                <a:spcPts val="0"/>
              </a:spcBef>
              <a:spcAft>
                <a:spcPts val="0"/>
              </a:spcAft>
              <a:buClr>
                <a:schemeClr val="dk1"/>
              </a:buClr>
              <a:buSzPts val="1400"/>
              <a:buFont typeface="Lexend"/>
              <a:buNone/>
              <a:defRPr>
                <a:latin typeface="Lexend"/>
                <a:ea typeface="Lexend"/>
                <a:cs typeface="Lexend"/>
                <a:sym typeface="Lexend"/>
              </a:defRPr>
            </a:lvl9pPr>
          </a:lstStyle>
          <a:p/>
        </p:txBody>
      </p:sp>
      <p:sp>
        <p:nvSpPr>
          <p:cNvPr id="285" name="Google Shape;285;p37"/>
          <p:cNvSpPr txBox="1"/>
          <p:nvPr>
            <p:ph idx="16" type="subTitle"/>
          </p:nvPr>
        </p:nvSpPr>
        <p:spPr>
          <a:xfrm>
            <a:off x="224125" y="4317425"/>
            <a:ext cx="2048100" cy="30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1400"/>
              <a:buNone/>
              <a:defRPr/>
            </a:lvl1pPr>
            <a:lvl2pPr lvl="1">
              <a:spcBef>
                <a:spcPts val="0"/>
              </a:spcBef>
              <a:spcAft>
                <a:spcPts val="0"/>
              </a:spcAft>
              <a:buClr>
                <a:schemeClr val="dk1"/>
              </a:buClr>
              <a:buSzPts val="1400"/>
              <a:buFont typeface="Merriweather"/>
              <a:buNone/>
              <a:defRPr/>
            </a:lvl2pPr>
            <a:lvl3pPr lvl="2">
              <a:spcBef>
                <a:spcPts val="0"/>
              </a:spcBef>
              <a:spcAft>
                <a:spcPts val="0"/>
              </a:spcAft>
              <a:buClr>
                <a:schemeClr val="dk1"/>
              </a:buClr>
              <a:buSzPts val="1400"/>
              <a:buFont typeface="Merriweather"/>
              <a:buNone/>
              <a:defRPr/>
            </a:lvl3pPr>
            <a:lvl4pPr lvl="3">
              <a:spcBef>
                <a:spcPts val="0"/>
              </a:spcBef>
              <a:spcAft>
                <a:spcPts val="0"/>
              </a:spcAft>
              <a:buClr>
                <a:schemeClr val="dk1"/>
              </a:buClr>
              <a:buSzPts val="1400"/>
              <a:buFont typeface="Merriweather"/>
              <a:buNone/>
              <a:defRPr/>
            </a:lvl4pPr>
            <a:lvl5pPr lvl="4">
              <a:spcBef>
                <a:spcPts val="0"/>
              </a:spcBef>
              <a:spcAft>
                <a:spcPts val="0"/>
              </a:spcAft>
              <a:buClr>
                <a:schemeClr val="dk1"/>
              </a:buClr>
              <a:buSzPts val="1400"/>
              <a:buFont typeface="Merriweather"/>
              <a:buNone/>
              <a:defRPr/>
            </a:lvl5pPr>
            <a:lvl6pPr lvl="5">
              <a:spcBef>
                <a:spcPts val="0"/>
              </a:spcBef>
              <a:spcAft>
                <a:spcPts val="0"/>
              </a:spcAft>
              <a:buClr>
                <a:schemeClr val="dk1"/>
              </a:buClr>
              <a:buSzPts val="1400"/>
              <a:buFont typeface="Merriweather"/>
              <a:buNone/>
              <a:defRPr/>
            </a:lvl6pPr>
            <a:lvl7pPr lvl="6">
              <a:spcBef>
                <a:spcPts val="0"/>
              </a:spcBef>
              <a:spcAft>
                <a:spcPts val="0"/>
              </a:spcAft>
              <a:buClr>
                <a:schemeClr val="dk1"/>
              </a:buClr>
              <a:buSzPts val="1400"/>
              <a:buFont typeface="Merriweather"/>
              <a:buNone/>
              <a:defRPr/>
            </a:lvl7pPr>
            <a:lvl8pPr lvl="7">
              <a:spcBef>
                <a:spcPts val="0"/>
              </a:spcBef>
              <a:spcAft>
                <a:spcPts val="0"/>
              </a:spcAft>
              <a:buClr>
                <a:schemeClr val="dk1"/>
              </a:buClr>
              <a:buSzPts val="1400"/>
              <a:buFont typeface="Merriweather"/>
              <a:buNone/>
              <a:defRPr/>
            </a:lvl8pPr>
            <a:lvl9pPr lvl="8">
              <a:spcBef>
                <a:spcPts val="0"/>
              </a:spcBef>
              <a:spcAft>
                <a:spcPts val="0"/>
              </a:spcAft>
              <a:buClr>
                <a:schemeClr val="dk1"/>
              </a:buClr>
              <a:buSzPts val="1400"/>
              <a:buFont typeface="Merriweather"/>
              <a:buNone/>
              <a:defRPr/>
            </a:lvl9pPr>
          </a:lstStyle>
          <a:p/>
        </p:txBody>
      </p:sp>
      <p:sp>
        <p:nvSpPr>
          <p:cNvPr id="286" name="Google Shape;286;p37"/>
          <p:cNvSpPr txBox="1"/>
          <p:nvPr>
            <p:ph idx="17" type="subTitle"/>
          </p:nvPr>
        </p:nvSpPr>
        <p:spPr>
          <a:xfrm>
            <a:off x="2441475" y="4317425"/>
            <a:ext cx="2052900" cy="30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1400"/>
              <a:buNone/>
              <a:defRPr/>
            </a:lvl1pPr>
            <a:lvl2pPr lvl="1">
              <a:spcBef>
                <a:spcPts val="0"/>
              </a:spcBef>
              <a:spcAft>
                <a:spcPts val="0"/>
              </a:spcAft>
              <a:buClr>
                <a:schemeClr val="dk1"/>
              </a:buClr>
              <a:buSzPts val="1400"/>
              <a:buFont typeface="Merriweather"/>
              <a:buNone/>
              <a:defRPr/>
            </a:lvl2pPr>
            <a:lvl3pPr lvl="2">
              <a:spcBef>
                <a:spcPts val="0"/>
              </a:spcBef>
              <a:spcAft>
                <a:spcPts val="0"/>
              </a:spcAft>
              <a:buClr>
                <a:schemeClr val="dk1"/>
              </a:buClr>
              <a:buSzPts val="1400"/>
              <a:buFont typeface="Merriweather"/>
              <a:buNone/>
              <a:defRPr/>
            </a:lvl3pPr>
            <a:lvl4pPr lvl="3">
              <a:spcBef>
                <a:spcPts val="0"/>
              </a:spcBef>
              <a:spcAft>
                <a:spcPts val="0"/>
              </a:spcAft>
              <a:buClr>
                <a:schemeClr val="dk1"/>
              </a:buClr>
              <a:buSzPts val="1400"/>
              <a:buFont typeface="Merriweather"/>
              <a:buNone/>
              <a:defRPr/>
            </a:lvl4pPr>
            <a:lvl5pPr lvl="4">
              <a:spcBef>
                <a:spcPts val="0"/>
              </a:spcBef>
              <a:spcAft>
                <a:spcPts val="0"/>
              </a:spcAft>
              <a:buClr>
                <a:schemeClr val="dk1"/>
              </a:buClr>
              <a:buSzPts val="1400"/>
              <a:buFont typeface="Merriweather"/>
              <a:buNone/>
              <a:defRPr/>
            </a:lvl5pPr>
            <a:lvl6pPr lvl="5">
              <a:spcBef>
                <a:spcPts val="0"/>
              </a:spcBef>
              <a:spcAft>
                <a:spcPts val="0"/>
              </a:spcAft>
              <a:buClr>
                <a:schemeClr val="dk1"/>
              </a:buClr>
              <a:buSzPts val="1400"/>
              <a:buFont typeface="Merriweather"/>
              <a:buNone/>
              <a:defRPr/>
            </a:lvl6pPr>
            <a:lvl7pPr lvl="6">
              <a:spcBef>
                <a:spcPts val="0"/>
              </a:spcBef>
              <a:spcAft>
                <a:spcPts val="0"/>
              </a:spcAft>
              <a:buClr>
                <a:schemeClr val="dk1"/>
              </a:buClr>
              <a:buSzPts val="1400"/>
              <a:buFont typeface="Merriweather"/>
              <a:buNone/>
              <a:defRPr/>
            </a:lvl7pPr>
            <a:lvl8pPr lvl="7">
              <a:spcBef>
                <a:spcPts val="0"/>
              </a:spcBef>
              <a:spcAft>
                <a:spcPts val="0"/>
              </a:spcAft>
              <a:buClr>
                <a:schemeClr val="dk1"/>
              </a:buClr>
              <a:buSzPts val="1400"/>
              <a:buFont typeface="Merriweather"/>
              <a:buNone/>
              <a:defRPr/>
            </a:lvl8pPr>
            <a:lvl9pPr lvl="8">
              <a:spcBef>
                <a:spcPts val="0"/>
              </a:spcBef>
              <a:spcAft>
                <a:spcPts val="0"/>
              </a:spcAft>
              <a:buClr>
                <a:schemeClr val="dk1"/>
              </a:buClr>
              <a:buSzPts val="1400"/>
              <a:buFont typeface="Merriweather"/>
              <a:buNone/>
              <a:defRPr/>
            </a:lvl9pPr>
          </a:lstStyle>
          <a:p/>
        </p:txBody>
      </p:sp>
      <p:sp>
        <p:nvSpPr>
          <p:cNvPr id="287" name="Google Shape;287;p37"/>
          <p:cNvSpPr txBox="1"/>
          <p:nvPr>
            <p:ph idx="18" type="subTitle"/>
          </p:nvPr>
        </p:nvSpPr>
        <p:spPr>
          <a:xfrm>
            <a:off x="4653113" y="4317425"/>
            <a:ext cx="2052900" cy="30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1400"/>
              <a:buNone/>
              <a:defRPr/>
            </a:lvl1pPr>
            <a:lvl2pPr lvl="1">
              <a:spcBef>
                <a:spcPts val="0"/>
              </a:spcBef>
              <a:spcAft>
                <a:spcPts val="0"/>
              </a:spcAft>
              <a:buClr>
                <a:schemeClr val="dk1"/>
              </a:buClr>
              <a:buSzPts val="1400"/>
              <a:buFont typeface="Merriweather"/>
              <a:buNone/>
              <a:defRPr/>
            </a:lvl2pPr>
            <a:lvl3pPr lvl="2">
              <a:spcBef>
                <a:spcPts val="0"/>
              </a:spcBef>
              <a:spcAft>
                <a:spcPts val="0"/>
              </a:spcAft>
              <a:buClr>
                <a:schemeClr val="dk1"/>
              </a:buClr>
              <a:buSzPts val="1400"/>
              <a:buFont typeface="Merriweather"/>
              <a:buNone/>
              <a:defRPr/>
            </a:lvl3pPr>
            <a:lvl4pPr lvl="3">
              <a:spcBef>
                <a:spcPts val="0"/>
              </a:spcBef>
              <a:spcAft>
                <a:spcPts val="0"/>
              </a:spcAft>
              <a:buClr>
                <a:schemeClr val="dk1"/>
              </a:buClr>
              <a:buSzPts val="1400"/>
              <a:buFont typeface="Merriweather"/>
              <a:buNone/>
              <a:defRPr/>
            </a:lvl4pPr>
            <a:lvl5pPr lvl="4">
              <a:spcBef>
                <a:spcPts val="0"/>
              </a:spcBef>
              <a:spcAft>
                <a:spcPts val="0"/>
              </a:spcAft>
              <a:buClr>
                <a:schemeClr val="dk1"/>
              </a:buClr>
              <a:buSzPts val="1400"/>
              <a:buFont typeface="Merriweather"/>
              <a:buNone/>
              <a:defRPr/>
            </a:lvl5pPr>
            <a:lvl6pPr lvl="5">
              <a:spcBef>
                <a:spcPts val="0"/>
              </a:spcBef>
              <a:spcAft>
                <a:spcPts val="0"/>
              </a:spcAft>
              <a:buClr>
                <a:schemeClr val="dk1"/>
              </a:buClr>
              <a:buSzPts val="1400"/>
              <a:buFont typeface="Merriweather"/>
              <a:buNone/>
              <a:defRPr/>
            </a:lvl6pPr>
            <a:lvl7pPr lvl="6">
              <a:spcBef>
                <a:spcPts val="0"/>
              </a:spcBef>
              <a:spcAft>
                <a:spcPts val="0"/>
              </a:spcAft>
              <a:buClr>
                <a:schemeClr val="dk1"/>
              </a:buClr>
              <a:buSzPts val="1400"/>
              <a:buFont typeface="Merriweather"/>
              <a:buNone/>
              <a:defRPr/>
            </a:lvl7pPr>
            <a:lvl8pPr lvl="7">
              <a:spcBef>
                <a:spcPts val="0"/>
              </a:spcBef>
              <a:spcAft>
                <a:spcPts val="0"/>
              </a:spcAft>
              <a:buClr>
                <a:schemeClr val="dk1"/>
              </a:buClr>
              <a:buSzPts val="1400"/>
              <a:buFont typeface="Merriweather"/>
              <a:buNone/>
              <a:defRPr/>
            </a:lvl8pPr>
            <a:lvl9pPr lvl="8">
              <a:spcBef>
                <a:spcPts val="0"/>
              </a:spcBef>
              <a:spcAft>
                <a:spcPts val="0"/>
              </a:spcAft>
              <a:buClr>
                <a:schemeClr val="dk1"/>
              </a:buClr>
              <a:buSzPts val="1400"/>
              <a:buFont typeface="Merriweather"/>
              <a:buNone/>
              <a:defRPr/>
            </a:lvl9pPr>
          </a:lstStyle>
          <a:p/>
        </p:txBody>
      </p:sp>
      <p:sp>
        <p:nvSpPr>
          <p:cNvPr id="288" name="Google Shape;288;p37"/>
          <p:cNvSpPr txBox="1"/>
          <p:nvPr>
            <p:ph idx="19" type="subTitle"/>
          </p:nvPr>
        </p:nvSpPr>
        <p:spPr>
          <a:xfrm>
            <a:off x="6876275" y="4329650"/>
            <a:ext cx="1707000" cy="30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1400"/>
              <a:buNone/>
              <a:defRPr/>
            </a:lvl1pPr>
            <a:lvl2pPr lvl="1">
              <a:spcBef>
                <a:spcPts val="0"/>
              </a:spcBef>
              <a:spcAft>
                <a:spcPts val="0"/>
              </a:spcAft>
              <a:buClr>
                <a:schemeClr val="dk1"/>
              </a:buClr>
              <a:buSzPts val="1400"/>
              <a:buFont typeface="Merriweather"/>
              <a:buNone/>
              <a:defRPr/>
            </a:lvl2pPr>
            <a:lvl3pPr lvl="2">
              <a:spcBef>
                <a:spcPts val="0"/>
              </a:spcBef>
              <a:spcAft>
                <a:spcPts val="0"/>
              </a:spcAft>
              <a:buClr>
                <a:schemeClr val="dk1"/>
              </a:buClr>
              <a:buSzPts val="1400"/>
              <a:buFont typeface="Merriweather"/>
              <a:buNone/>
              <a:defRPr/>
            </a:lvl3pPr>
            <a:lvl4pPr lvl="3">
              <a:spcBef>
                <a:spcPts val="0"/>
              </a:spcBef>
              <a:spcAft>
                <a:spcPts val="0"/>
              </a:spcAft>
              <a:buClr>
                <a:schemeClr val="dk1"/>
              </a:buClr>
              <a:buSzPts val="1400"/>
              <a:buFont typeface="Merriweather"/>
              <a:buNone/>
              <a:defRPr/>
            </a:lvl4pPr>
            <a:lvl5pPr lvl="4">
              <a:spcBef>
                <a:spcPts val="0"/>
              </a:spcBef>
              <a:spcAft>
                <a:spcPts val="0"/>
              </a:spcAft>
              <a:buClr>
                <a:schemeClr val="dk1"/>
              </a:buClr>
              <a:buSzPts val="1400"/>
              <a:buFont typeface="Merriweather"/>
              <a:buNone/>
              <a:defRPr/>
            </a:lvl5pPr>
            <a:lvl6pPr lvl="5">
              <a:spcBef>
                <a:spcPts val="0"/>
              </a:spcBef>
              <a:spcAft>
                <a:spcPts val="0"/>
              </a:spcAft>
              <a:buClr>
                <a:schemeClr val="dk1"/>
              </a:buClr>
              <a:buSzPts val="1400"/>
              <a:buFont typeface="Merriweather"/>
              <a:buNone/>
              <a:defRPr/>
            </a:lvl6pPr>
            <a:lvl7pPr lvl="6">
              <a:spcBef>
                <a:spcPts val="0"/>
              </a:spcBef>
              <a:spcAft>
                <a:spcPts val="0"/>
              </a:spcAft>
              <a:buClr>
                <a:schemeClr val="dk1"/>
              </a:buClr>
              <a:buSzPts val="1400"/>
              <a:buFont typeface="Merriweather"/>
              <a:buNone/>
              <a:defRPr/>
            </a:lvl7pPr>
            <a:lvl8pPr lvl="7">
              <a:spcBef>
                <a:spcPts val="0"/>
              </a:spcBef>
              <a:spcAft>
                <a:spcPts val="0"/>
              </a:spcAft>
              <a:buClr>
                <a:schemeClr val="dk1"/>
              </a:buClr>
              <a:buSzPts val="1400"/>
              <a:buFont typeface="Merriweather"/>
              <a:buNone/>
              <a:defRPr/>
            </a:lvl8pPr>
            <a:lvl9pPr lvl="8">
              <a:spcBef>
                <a:spcPts val="0"/>
              </a:spcBef>
              <a:spcAft>
                <a:spcPts val="0"/>
              </a:spcAft>
              <a:buClr>
                <a:schemeClr val="dk1"/>
              </a:buClr>
              <a:buSzPts val="1400"/>
              <a:buFont typeface="Merriweather"/>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siness Data">
  <p:cSld name="CUSTOM_4">
    <p:spTree>
      <p:nvGrpSpPr>
        <p:cNvPr id="289" name="Shape 289"/>
        <p:cNvGrpSpPr/>
        <p:nvPr/>
      </p:nvGrpSpPr>
      <p:grpSpPr>
        <a:xfrm>
          <a:off x="0" y="0"/>
          <a:ext cx="0" cy="0"/>
          <a:chOff x="0" y="0"/>
          <a:chExt cx="0" cy="0"/>
        </a:xfrm>
      </p:grpSpPr>
      <p:cxnSp>
        <p:nvCxnSpPr>
          <p:cNvPr id="290" name="Google Shape;290;p38"/>
          <p:cNvCxnSpPr/>
          <p:nvPr/>
        </p:nvCxnSpPr>
        <p:spPr>
          <a:xfrm>
            <a:off x="-125" y="1984025"/>
            <a:ext cx="8586300" cy="0"/>
          </a:xfrm>
          <a:prstGeom prst="straightConnector1">
            <a:avLst/>
          </a:prstGeom>
          <a:noFill/>
          <a:ln cap="flat" cmpd="sng" w="9525">
            <a:solidFill>
              <a:schemeClr val="accent1"/>
            </a:solidFill>
            <a:prstDash val="solid"/>
            <a:round/>
            <a:headEnd len="med" w="med" type="none"/>
            <a:tailEnd len="med" w="med" type="none"/>
          </a:ln>
        </p:spPr>
      </p:cxnSp>
      <p:cxnSp>
        <p:nvCxnSpPr>
          <p:cNvPr id="291" name="Google Shape;291;p38"/>
          <p:cNvCxnSpPr/>
          <p:nvPr/>
        </p:nvCxnSpPr>
        <p:spPr>
          <a:xfrm>
            <a:off x="-125" y="2960983"/>
            <a:ext cx="8586300" cy="0"/>
          </a:xfrm>
          <a:prstGeom prst="straightConnector1">
            <a:avLst/>
          </a:prstGeom>
          <a:noFill/>
          <a:ln cap="flat" cmpd="sng" w="9525">
            <a:solidFill>
              <a:schemeClr val="accent1"/>
            </a:solidFill>
            <a:prstDash val="solid"/>
            <a:round/>
            <a:headEnd len="med" w="med" type="none"/>
            <a:tailEnd len="med" w="med" type="none"/>
          </a:ln>
        </p:spPr>
      </p:cxnSp>
      <p:cxnSp>
        <p:nvCxnSpPr>
          <p:cNvPr id="292" name="Google Shape;292;p38"/>
          <p:cNvCxnSpPr/>
          <p:nvPr/>
        </p:nvCxnSpPr>
        <p:spPr>
          <a:xfrm>
            <a:off x="-125" y="3937942"/>
            <a:ext cx="8586300" cy="0"/>
          </a:xfrm>
          <a:prstGeom prst="straightConnector1">
            <a:avLst/>
          </a:prstGeom>
          <a:noFill/>
          <a:ln cap="flat" cmpd="sng" w="9525">
            <a:solidFill>
              <a:schemeClr val="accent1"/>
            </a:solidFill>
            <a:prstDash val="solid"/>
            <a:round/>
            <a:headEnd len="med" w="med" type="none"/>
            <a:tailEnd len="med" w="med" type="none"/>
          </a:ln>
        </p:spPr>
      </p:cxnSp>
      <p:cxnSp>
        <p:nvCxnSpPr>
          <p:cNvPr id="293" name="Google Shape;293;p38"/>
          <p:cNvCxnSpPr/>
          <p:nvPr/>
        </p:nvCxnSpPr>
        <p:spPr>
          <a:xfrm>
            <a:off x="-125" y="4914900"/>
            <a:ext cx="8586300" cy="0"/>
          </a:xfrm>
          <a:prstGeom prst="straightConnector1">
            <a:avLst/>
          </a:prstGeom>
          <a:noFill/>
          <a:ln cap="flat" cmpd="sng" w="9525">
            <a:solidFill>
              <a:schemeClr val="accent1"/>
            </a:solidFill>
            <a:prstDash val="solid"/>
            <a:round/>
            <a:headEnd len="med" w="med" type="none"/>
            <a:tailEnd len="med" w="med" type="none"/>
          </a:ln>
        </p:spPr>
      </p:cxnSp>
      <p:sp>
        <p:nvSpPr>
          <p:cNvPr id="294" name="Google Shape;294;p38"/>
          <p:cNvSpPr txBox="1"/>
          <p:nvPr>
            <p:ph type="title"/>
          </p:nvPr>
        </p:nvSpPr>
        <p:spPr>
          <a:xfrm>
            <a:off x="228600" y="219850"/>
            <a:ext cx="2048100" cy="297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00"/>
              <a:buFont typeface="Lexend Light"/>
              <a:buNone/>
              <a:defRPr sz="900">
                <a:latin typeface="Lexend Light"/>
                <a:ea typeface="Lexend Light"/>
                <a:cs typeface="Lexend Light"/>
                <a:sym typeface="Lexend Light"/>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cxnSp>
        <p:nvCxnSpPr>
          <p:cNvPr id="295" name="Google Shape;295;p38"/>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296" name="Google Shape;296;p38"/>
          <p:cNvSpPr txBox="1"/>
          <p:nvPr>
            <p:ph idx="2"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297" name="Google Shape;297;p38"/>
          <p:cNvSpPr txBox="1"/>
          <p:nvPr>
            <p:ph idx="3"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298" name="Google Shape;298;p38"/>
          <p:cNvSpPr txBox="1"/>
          <p:nvPr>
            <p:ph idx="4"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299" name="Google Shape;299;p38"/>
          <p:cNvSpPr txBox="1"/>
          <p:nvPr>
            <p:ph idx="5" type="title"/>
          </p:nvPr>
        </p:nvSpPr>
        <p:spPr>
          <a:xfrm>
            <a:off x="2276875" y="1018150"/>
            <a:ext cx="4233600" cy="976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1"/>
              </a:buClr>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300" name="Google Shape;300;p38"/>
          <p:cNvSpPr txBox="1"/>
          <p:nvPr>
            <p:ph idx="6" type="title"/>
          </p:nvPr>
        </p:nvSpPr>
        <p:spPr>
          <a:xfrm>
            <a:off x="2276875" y="2961000"/>
            <a:ext cx="4233600" cy="976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1"/>
              </a:buClr>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301" name="Google Shape;301;p38"/>
          <p:cNvSpPr txBox="1"/>
          <p:nvPr>
            <p:ph idx="7" type="title"/>
          </p:nvPr>
        </p:nvSpPr>
        <p:spPr>
          <a:xfrm>
            <a:off x="2283475" y="3943850"/>
            <a:ext cx="4233600" cy="973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1"/>
              </a:buClr>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302" name="Google Shape;302;p38"/>
          <p:cNvSpPr txBox="1"/>
          <p:nvPr>
            <p:ph idx="8" type="title"/>
          </p:nvPr>
        </p:nvSpPr>
        <p:spPr>
          <a:xfrm>
            <a:off x="2276875" y="1984025"/>
            <a:ext cx="4233600" cy="976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1"/>
              </a:buClr>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303" name="Google Shape;303;p38"/>
          <p:cNvSpPr txBox="1"/>
          <p:nvPr>
            <p:ph idx="9" type="title"/>
          </p:nvPr>
        </p:nvSpPr>
        <p:spPr>
          <a:xfrm>
            <a:off x="228600" y="1007225"/>
            <a:ext cx="2048100" cy="976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304" name="Google Shape;304;p38"/>
          <p:cNvSpPr txBox="1"/>
          <p:nvPr>
            <p:ph idx="13" type="title"/>
          </p:nvPr>
        </p:nvSpPr>
        <p:spPr>
          <a:xfrm>
            <a:off x="228600" y="1984025"/>
            <a:ext cx="2048100" cy="976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305" name="Google Shape;305;p38"/>
          <p:cNvSpPr txBox="1"/>
          <p:nvPr>
            <p:ph idx="14" type="title"/>
          </p:nvPr>
        </p:nvSpPr>
        <p:spPr>
          <a:xfrm>
            <a:off x="228600" y="2966525"/>
            <a:ext cx="2048100" cy="976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
        <p:nvSpPr>
          <p:cNvPr id="306" name="Google Shape;306;p38"/>
          <p:cNvSpPr txBox="1"/>
          <p:nvPr>
            <p:ph idx="15" type="title"/>
          </p:nvPr>
        </p:nvSpPr>
        <p:spPr>
          <a:xfrm>
            <a:off x="228600" y="3938100"/>
            <a:ext cx="2048100" cy="973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3600"/>
              <a:buFont typeface="Merriweather"/>
              <a:buNone/>
              <a:defRPr sz="3600">
                <a:latin typeface="Merriweather"/>
                <a:ea typeface="Merriweather"/>
                <a:cs typeface="Merriweather"/>
                <a:sym typeface="Merriweather"/>
              </a:defRPr>
            </a:lvl1pPr>
            <a:lvl2pPr lvl="1">
              <a:spcBef>
                <a:spcPts val="0"/>
              </a:spcBef>
              <a:spcAft>
                <a:spcPts val="0"/>
              </a:spcAft>
              <a:buClr>
                <a:schemeClr val="dk1"/>
              </a:buClr>
              <a:buSzPts val="3600"/>
              <a:buFont typeface="Merriweather"/>
              <a:buNone/>
              <a:defRPr sz="3600">
                <a:latin typeface="Merriweather"/>
                <a:ea typeface="Merriweather"/>
                <a:cs typeface="Merriweather"/>
                <a:sym typeface="Merriweather"/>
              </a:defRPr>
            </a:lvl2pPr>
            <a:lvl3pPr lvl="2">
              <a:spcBef>
                <a:spcPts val="0"/>
              </a:spcBef>
              <a:spcAft>
                <a:spcPts val="0"/>
              </a:spcAft>
              <a:buClr>
                <a:schemeClr val="dk1"/>
              </a:buClr>
              <a:buSzPts val="3600"/>
              <a:buFont typeface="Merriweather"/>
              <a:buNone/>
              <a:defRPr sz="3600">
                <a:latin typeface="Merriweather"/>
                <a:ea typeface="Merriweather"/>
                <a:cs typeface="Merriweather"/>
                <a:sym typeface="Merriweather"/>
              </a:defRPr>
            </a:lvl3pPr>
            <a:lvl4pPr lvl="3">
              <a:spcBef>
                <a:spcPts val="0"/>
              </a:spcBef>
              <a:spcAft>
                <a:spcPts val="0"/>
              </a:spcAft>
              <a:buClr>
                <a:schemeClr val="dk1"/>
              </a:buClr>
              <a:buSzPts val="3600"/>
              <a:buFont typeface="Merriweather"/>
              <a:buNone/>
              <a:defRPr sz="3600">
                <a:latin typeface="Merriweather"/>
                <a:ea typeface="Merriweather"/>
                <a:cs typeface="Merriweather"/>
                <a:sym typeface="Merriweather"/>
              </a:defRPr>
            </a:lvl4pPr>
            <a:lvl5pPr lvl="4">
              <a:spcBef>
                <a:spcPts val="0"/>
              </a:spcBef>
              <a:spcAft>
                <a:spcPts val="0"/>
              </a:spcAft>
              <a:buClr>
                <a:schemeClr val="dk1"/>
              </a:buClr>
              <a:buSzPts val="3600"/>
              <a:buFont typeface="Merriweather"/>
              <a:buNone/>
              <a:defRPr sz="3600">
                <a:latin typeface="Merriweather"/>
                <a:ea typeface="Merriweather"/>
                <a:cs typeface="Merriweather"/>
                <a:sym typeface="Merriweather"/>
              </a:defRPr>
            </a:lvl5pPr>
            <a:lvl6pPr lvl="5">
              <a:spcBef>
                <a:spcPts val="0"/>
              </a:spcBef>
              <a:spcAft>
                <a:spcPts val="0"/>
              </a:spcAft>
              <a:buClr>
                <a:schemeClr val="dk1"/>
              </a:buClr>
              <a:buSzPts val="3600"/>
              <a:buFont typeface="Merriweather"/>
              <a:buNone/>
              <a:defRPr sz="3600">
                <a:latin typeface="Merriweather"/>
                <a:ea typeface="Merriweather"/>
                <a:cs typeface="Merriweather"/>
                <a:sym typeface="Merriweather"/>
              </a:defRPr>
            </a:lvl6pPr>
            <a:lvl7pPr lvl="6">
              <a:spcBef>
                <a:spcPts val="0"/>
              </a:spcBef>
              <a:spcAft>
                <a:spcPts val="0"/>
              </a:spcAft>
              <a:buClr>
                <a:schemeClr val="dk1"/>
              </a:buClr>
              <a:buSzPts val="3600"/>
              <a:buFont typeface="Merriweather"/>
              <a:buNone/>
              <a:defRPr sz="3600">
                <a:latin typeface="Merriweather"/>
                <a:ea typeface="Merriweather"/>
                <a:cs typeface="Merriweather"/>
                <a:sym typeface="Merriweather"/>
              </a:defRPr>
            </a:lvl7pPr>
            <a:lvl8pPr lvl="7">
              <a:spcBef>
                <a:spcPts val="0"/>
              </a:spcBef>
              <a:spcAft>
                <a:spcPts val="0"/>
              </a:spcAft>
              <a:buClr>
                <a:schemeClr val="dk1"/>
              </a:buClr>
              <a:buSzPts val="3600"/>
              <a:buFont typeface="Merriweather"/>
              <a:buNone/>
              <a:defRPr sz="3600">
                <a:latin typeface="Merriweather"/>
                <a:ea typeface="Merriweather"/>
                <a:cs typeface="Merriweather"/>
                <a:sym typeface="Merriweather"/>
              </a:defRPr>
            </a:lvl8pPr>
            <a:lvl9pPr lvl="8">
              <a:spcBef>
                <a:spcPts val="0"/>
              </a:spcBef>
              <a:spcAft>
                <a:spcPts val="0"/>
              </a:spcAft>
              <a:buClr>
                <a:schemeClr val="dk1"/>
              </a:buClr>
              <a:buSzPts val="3600"/>
              <a:buFont typeface="Merriweather"/>
              <a:buNone/>
              <a:defRPr sz="3600">
                <a:latin typeface="Merriweather"/>
                <a:ea typeface="Merriweather"/>
                <a:cs typeface="Merriweather"/>
                <a:sym typeface="Merriweathe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2">
  <p:cSld name="CUSTOM_5">
    <p:spTree>
      <p:nvGrpSpPr>
        <p:cNvPr id="307" name="Shape 307"/>
        <p:cNvGrpSpPr/>
        <p:nvPr/>
      </p:nvGrpSpPr>
      <p:grpSpPr>
        <a:xfrm>
          <a:off x="0" y="0"/>
          <a:ext cx="0" cy="0"/>
          <a:chOff x="0" y="0"/>
          <a:chExt cx="0" cy="0"/>
        </a:xfrm>
      </p:grpSpPr>
      <p:sp>
        <p:nvSpPr>
          <p:cNvPr id="308" name="Google Shape;308;p39"/>
          <p:cNvSpPr/>
          <p:nvPr>
            <p:ph idx="2" type="pic"/>
          </p:nvPr>
        </p:nvSpPr>
        <p:spPr>
          <a:xfrm>
            <a:off x="6875200" y="2571758"/>
            <a:ext cx="1707000" cy="2345400"/>
          </a:xfrm>
          <a:prstGeom prst="rect">
            <a:avLst/>
          </a:prstGeom>
          <a:noFill/>
          <a:ln>
            <a:noFill/>
          </a:ln>
        </p:spPr>
      </p:sp>
      <p:sp>
        <p:nvSpPr>
          <p:cNvPr id="309" name="Google Shape;309;p39"/>
          <p:cNvSpPr/>
          <p:nvPr>
            <p:ph idx="3" type="pic"/>
          </p:nvPr>
        </p:nvSpPr>
        <p:spPr>
          <a:xfrm>
            <a:off x="4486003" y="818401"/>
            <a:ext cx="4096200" cy="1588500"/>
          </a:xfrm>
          <a:prstGeom prst="rect">
            <a:avLst/>
          </a:prstGeom>
          <a:noFill/>
          <a:ln>
            <a:noFill/>
          </a:ln>
        </p:spPr>
      </p:sp>
      <p:cxnSp>
        <p:nvCxnSpPr>
          <p:cNvPr id="310" name="Google Shape;310;p39"/>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311" name="Google Shape;311;p39"/>
          <p:cNvSpPr txBox="1"/>
          <p:nvPr>
            <p:ph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312" name="Google Shape;312;p39"/>
          <p:cNvSpPr txBox="1"/>
          <p:nvPr>
            <p:ph idx="4"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313" name="Google Shape;313;p39"/>
          <p:cNvSpPr txBox="1"/>
          <p:nvPr>
            <p:ph idx="5"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314" name="Google Shape;314;p39"/>
          <p:cNvSpPr/>
          <p:nvPr>
            <p:ph idx="6" type="pic"/>
          </p:nvPr>
        </p:nvSpPr>
        <p:spPr>
          <a:xfrm>
            <a:off x="228500" y="818404"/>
            <a:ext cx="2048100" cy="1588500"/>
          </a:xfrm>
          <a:prstGeom prst="rect">
            <a:avLst/>
          </a:prstGeom>
          <a:noFill/>
          <a:ln>
            <a:noFill/>
          </a:ln>
        </p:spPr>
      </p:sp>
      <p:sp>
        <p:nvSpPr>
          <p:cNvPr id="315" name="Google Shape;315;p39"/>
          <p:cNvSpPr/>
          <p:nvPr>
            <p:ph idx="7" type="pic"/>
          </p:nvPr>
        </p:nvSpPr>
        <p:spPr>
          <a:xfrm>
            <a:off x="233000" y="2571750"/>
            <a:ext cx="2039100" cy="2345400"/>
          </a:xfrm>
          <a:prstGeom prst="rect">
            <a:avLst/>
          </a:prstGeom>
          <a:noFill/>
          <a:ln>
            <a:noFill/>
          </a:ln>
        </p:spPr>
      </p:sp>
      <p:sp>
        <p:nvSpPr>
          <p:cNvPr id="316" name="Google Shape;316;p39"/>
          <p:cNvSpPr txBox="1"/>
          <p:nvPr>
            <p:ph idx="8" type="title"/>
          </p:nvPr>
        </p:nvSpPr>
        <p:spPr>
          <a:xfrm>
            <a:off x="228600" y="219850"/>
            <a:ext cx="2048100" cy="297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00"/>
              <a:buFont typeface="Lexend Light"/>
              <a:buNone/>
              <a:defRPr sz="900">
                <a:latin typeface="Lexend Light"/>
                <a:ea typeface="Lexend Light"/>
                <a:cs typeface="Lexend Light"/>
                <a:sym typeface="Lexend Light"/>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317" name="Google Shape;317;p39"/>
          <p:cNvSpPr/>
          <p:nvPr>
            <p:ph idx="9" type="pic"/>
          </p:nvPr>
        </p:nvSpPr>
        <p:spPr>
          <a:xfrm>
            <a:off x="2441450" y="2571750"/>
            <a:ext cx="2052900" cy="2345400"/>
          </a:xfrm>
          <a:prstGeom prst="rect">
            <a:avLst/>
          </a:prstGeom>
          <a:noFill/>
          <a:ln>
            <a:noFill/>
          </a:ln>
        </p:spPr>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blem / Solution">
  <p:cSld name="CUSTOM_6">
    <p:spTree>
      <p:nvGrpSpPr>
        <p:cNvPr id="318" name="Shape 318"/>
        <p:cNvGrpSpPr/>
        <p:nvPr/>
      </p:nvGrpSpPr>
      <p:grpSpPr>
        <a:xfrm>
          <a:off x="0" y="0"/>
          <a:ext cx="0" cy="0"/>
          <a:chOff x="0" y="0"/>
          <a:chExt cx="0" cy="0"/>
        </a:xfrm>
      </p:grpSpPr>
      <p:sp>
        <p:nvSpPr>
          <p:cNvPr id="319" name="Google Shape;319;p40"/>
          <p:cNvSpPr/>
          <p:nvPr>
            <p:ph idx="2" type="pic"/>
          </p:nvPr>
        </p:nvSpPr>
        <p:spPr>
          <a:xfrm>
            <a:off x="228600" y="2559650"/>
            <a:ext cx="3914100" cy="2352000"/>
          </a:xfrm>
          <a:prstGeom prst="rect">
            <a:avLst/>
          </a:prstGeom>
          <a:noFill/>
          <a:ln>
            <a:noFill/>
          </a:ln>
        </p:spPr>
      </p:sp>
      <p:sp>
        <p:nvSpPr>
          <p:cNvPr id="320" name="Google Shape;320;p40"/>
          <p:cNvSpPr/>
          <p:nvPr>
            <p:ph idx="3" type="pic"/>
          </p:nvPr>
        </p:nvSpPr>
        <p:spPr>
          <a:xfrm>
            <a:off x="4658875" y="219850"/>
            <a:ext cx="3319200" cy="2352000"/>
          </a:xfrm>
          <a:prstGeom prst="rect">
            <a:avLst/>
          </a:prstGeom>
          <a:noFill/>
          <a:ln>
            <a:noFill/>
          </a:ln>
        </p:spPr>
      </p:sp>
      <p:cxnSp>
        <p:nvCxnSpPr>
          <p:cNvPr id="321" name="Google Shape;321;p40"/>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322" name="Google Shape;322;p40"/>
          <p:cNvSpPr txBox="1"/>
          <p:nvPr>
            <p:ph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323" name="Google Shape;323;p40"/>
          <p:cNvSpPr txBox="1"/>
          <p:nvPr>
            <p:ph idx="4"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324" name="Google Shape;324;p40"/>
          <p:cNvSpPr txBox="1"/>
          <p:nvPr>
            <p:ph idx="5"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325" name="Google Shape;325;p40"/>
          <p:cNvSpPr txBox="1"/>
          <p:nvPr>
            <p:ph idx="6" type="title"/>
          </p:nvPr>
        </p:nvSpPr>
        <p:spPr>
          <a:xfrm>
            <a:off x="228600" y="219850"/>
            <a:ext cx="2048100" cy="297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00"/>
              <a:buFont typeface="Lexend Light"/>
              <a:buNone/>
              <a:defRPr sz="900">
                <a:latin typeface="Lexend Light"/>
                <a:ea typeface="Lexend Light"/>
                <a:cs typeface="Lexend Light"/>
                <a:sym typeface="Lexend Light"/>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326" name="Google Shape;326;p40"/>
          <p:cNvSpPr txBox="1"/>
          <p:nvPr>
            <p:ph idx="7" type="title"/>
          </p:nvPr>
        </p:nvSpPr>
        <p:spPr>
          <a:xfrm>
            <a:off x="4669800" y="2656800"/>
            <a:ext cx="2036100" cy="2973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327" name="Google Shape;327;p40"/>
          <p:cNvSpPr txBox="1"/>
          <p:nvPr>
            <p:ph idx="1" type="body"/>
          </p:nvPr>
        </p:nvSpPr>
        <p:spPr>
          <a:xfrm>
            <a:off x="4658875" y="3030300"/>
            <a:ext cx="3148800" cy="18867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
        <p:nvSpPr>
          <p:cNvPr id="328" name="Google Shape;328;p40"/>
          <p:cNvSpPr txBox="1"/>
          <p:nvPr>
            <p:ph idx="8" type="title"/>
          </p:nvPr>
        </p:nvSpPr>
        <p:spPr>
          <a:xfrm>
            <a:off x="234600" y="818400"/>
            <a:ext cx="2206800" cy="2973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329" name="Google Shape;329;p40"/>
          <p:cNvSpPr txBox="1"/>
          <p:nvPr>
            <p:ph idx="9" type="body"/>
          </p:nvPr>
        </p:nvSpPr>
        <p:spPr>
          <a:xfrm>
            <a:off x="229850" y="1328800"/>
            <a:ext cx="3148800" cy="10335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2"/>
              </a:buClr>
              <a:buSzPts val="900"/>
              <a:buFont typeface="Lexend Light"/>
              <a:buChar char="●"/>
              <a:defRPr>
                <a:solidFill>
                  <a:schemeClr val="dk2"/>
                </a:solidFill>
              </a:defRPr>
            </a:lvl1pPr>
            <a:lvl2pPr indent="-285750" lvl="1" marL="914400">
              <a:spcBef>
                <a:spcPts val="0"/>
              </a:spcBef>
              <a:spcAft>
                <a:spcPts val="0"/>
              </a:spcAft>
              <a:buClr>
                <a:schemeClr val="dk2"/>
              </a:buClr>
              <a:buSzPts val="900"/>
              <a:buFont typeface="Lexend Light"/>
              <a:buChar char="○"/>
              <a:defRPr>
                <a:solidFill>
                  <a:schemeClr val="dk2"/>
                </a:solidFill>
              </a:defRPr>
            </a:lvl2pPr>
            <a:lvl3pPr indent="-285750" lvl="2" marL="1371600">
              <a:spcBef>
                <a:spcPts val="0"/>
              </a:spcBef>
              <a:spcAft>
                <a:spcPts val="0"/>
              </a:spcAft>
              <a:buClr>
                <a:schemeClr val="dk2"/>
              </a:buClr>
              <a:buSzPts val="900"/>
              <a:buFont typeface="Lexend Light"/>
              <a:buChar char="■"/>
              <a:defRPr>
                <a:solidFill>
                  <a:schemeClr val="dk2"/>
                </a:solidFill>
              </a:defRPr>
            </a:lvl3pPr>
            <a:lvl4pPr indent="-285750" lvl="3" marL="1828800">
              <a:spcBef>
                <a:spcPts val="0"/>
              </a:spcBef>
              <a:spcAft>
                <a:spcPts val="0"/>
              </a:spcAft>
              <a:buClr>
                <a:schemeClr val="dk2"/>
              </a:buClr>
              <a:buSzPts val="900"/>
              <a:buFont typeface="Lexend Light"/>
              <a:buChar char="●"/>
              <a:defRPr>
                <a:solidFill>
                  <a:schemeClr val="dk2"/>
                </a:solidFill>
              </a:defRPr>
            </a:lvl4pPr>
            <a:lvl5pPr indent="-285750" lvl="4" marL="2286000">
              <a:spcBef>
                <a:spcPts val="0"/>
              </a:spcBef>
              <a:spcAft>
                <a:spcPts val="0"/>
              </a:spcAft>
              <a:buClr>
                <a:schemeClr val="dk2"/>
              </a:buClr>
              <a:buSzPts val="900"/>
              <a:buFont typeface="Lexend Light"/>
              <a:buChar char="○"/>
              <a:defRPr>
                <a:solidFill>
                  <a:schemeClr val="dk2"/>
                </a:solidFill>
              </a:defRPr>
            </a:lvl5pPr>
            <a:lvl6pPr indent="-285750" lvl="5" marL="2743200">
              <a:spcBef>
                <a:spcPts val="0"/>
              </a:spcBef>
              <a:spcAft>
                <a:spcPts val="0"/>
              </a:spcAft>
              <a:buClr>
                <a:schemeClr val="dk2"/>
              </a:buClr>
              <a:buSzPts val="900"/>
              <a:buFont typeface="Lexend Light"/>
              <a:buChar char="■"/>
              <a:defRPr>
                <a:solidFill>
                  <a:schemeClr val="dk2"/>
                </a:solidFill>
              </a:defRPr>
            </a:lvl6pPr>
            <a:lvl7pPr indent="-285750" lvl="6" marL="3200400">
              <a:spcBef>
                <a:spcPts val="0"/>
              </a:spcBef>
              <a:spcAft>
                <a:spcPts val="0"/>
              </a:spcAft>
              <a:buClr>
                <a:schemeClr val="dk2"/>
              </a:buClr>
              <a:buSzPts val="900"/>
              <a:buFont typeface="Lexend Light"/>
              <a:buChar char="●"/>
              <a:defRPr>
                <a:solidFill>
                  <a:schemeClr val="dk2"/>
                </a:solidFill>
              </a:defRPr>
            </a:lvl7pPr>
            <a:lvl8pPr indent="-285750" lvl="7" marL="3657600">
              <a:spcBef>
                <a:spcPts val="0"/>
              </a:spcBef>
              <a:spcAft>
                <a:spcPts val="0"/>
              </a:spcAft>
              <a:buClr>
                <a:schemeClr val="dk2"/>
              </a:buClr>
              <a:buSzPts val="900"/>
              <a:buFont typeface="Lexend Light"/>
              <a:buChar char="○"/>
              <a:defRPr>
                <a:solidFill>
                  <a:schemeClr val="dk2"/>
                </a:solidFill>
              </a:defRPr>
            </a:lvl8pPr>
            <a:lvl9pPr indent="-285750" lvl="8" marL="4114800">
              <a:spcBef>
                <a:spcPts val="0"/>
              </a:spcBef>
              <a:spcAft>
                <a:spcPts val="0"/>
              </a:spcAft>
              <a:buClr>
                <a:schemeClr val="dk2"/>
              </a:buClr>
              <a:buSzPts val="900"/>
              <a:buFont typeface="Lexend Light"/>
              <a:buChar char="■"/>
              <a:defRPr>
                <a:solidFill>
                  <a:schemeClr val="dk2"/>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earch / Finding">
  <p:cSld name="CUSTOM_7">
    <p:spTree>
      <p:nvGrpSpPr>
        <p:cNvPr id="330" name="Shape 330"/>
        <p:cNvGrpSpPr/>
        <p:nvPr/>
      </p:nvGrpSpPr>
      <p:grpSpPr>
        <a:xfrm>
          <a:off x="0" y="0"/>
          <a:ext cx="0" cy="0"/>
          <a:chOff x="0" y="0"/>
          <a:chExt cx="0" cy="0"/>
        </a:xfrm>
      </p:grpSpPr>
      <p:sp>
        <p:nvSpPr>
          <p:cNvPr id="331" name="Google Shape;331;p41"/>
          <p:cNvSpPr/>
          <p:nvPr>
            <p:ph idx="2" type="pic"/>
          </p:nvPr>
        </p:nvSpPr>
        <p:spPr>
          <a:xfrm>
            <a:off x="228600" y="1984250"/>
            <a:ext cx="2517600" cy="2927400"/>
          </a:xfrm>
          <a:prstGeom prst="rect">
            <a:avLst/>
          </a:prstGeom>
          <a:noFill/>
          <a:ln>
            <a:noFill/>
          </a:ln>
        </p:spPr>
      </p:sp>
      <p:sp>
        <p:nvSpPr>
          <p:cNvPr id="332" name="Google Shape;332;p41"/>
          <p:cNvSpPr/>
          <p:nvPr>
            <p:ph idx="3" type="pic"/>
          </p:nvPr>
        </p:nvSpPr>
        <p:spPr>
          <a:xfrm>
            <a:off x="2972440" y="1984250"/>
            <a:ext cx="2623500" cy="2927400"/>
          </a:xfrm>
          <a:prstGeom prst="rect">
            <a:avLst/>
          </a:prstGeom>
          <a:noFill/>
          <a:ln>
            <a:noFill/>
          </a:ln>
        </p:spPr>
      </p:sp>
      <p:cxnSp>
        <p:nvCxnSpPr>
          <p:cNvPr id="333" name="Google Shape;333;p41"/>
          <p:cNvCxnSpPr/>
          <p:nvPr/>
        </p:nvCxnSpPr>
        <p:spPr>
          <a:xfrm>
            <a:off x="8586257" y="1"/>
            <a:ext cx="0" cy="5144100"/>
          </a:xfrm>
          <a:prstGeom prst="straightConnector1">
            <a:avLst/>
          </a:prstGeom>
          <a:noFill/>
          <a:ln cap="flat" cmpd="sng" w="9525">
            <a:solidFill>
              <a:schemeClr val="accent1"/>
            </a:solidFill>
            <a:prstDash val="solid"/>
            <a:round/>
            <a:headEnd len="med" w="med" type="none"/>
            <a:tailEnd len="med" w="med" type="none"/>
          </a:ln>
        </p:spPr>
      </p:cxnSp>
      <p:sp>
        <p:nvSpPr>
          <p:cNvPr id="334" name="Google Shape;334;p41"/>
          <p:cNvSpPr txBox="1"/>
          <p:nvPr>
            <p:ph type="title"/>
          </p:nvPr>
        </p:nvSpPr>
        <p:spPr>
          <a:xfrm rot="-5400000">
            <a:off x="8360500" y="443600"/>
            <a:ext cx="1020300" cy="5607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335" name="Google Shape;335;p41"/>
          <p:cNvSpPr txBox="1"/>
          <p:nvPr>
            <p:ph idx="4" type="title"/>
          </p:nvPr>
        </p:nvSpPr>
        <p:spPr>
          <a:xfrm rot="-5400000">
            <a:off x="7417450" y="2291400"/>
            <a:ext cx="2906400" cy="560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2"/>
              </a:buClr>
              <a:buSzPts val="1500"/>
              <a:buFont typeface="Merriweather Light"/>
              <a:buNone/>
              <a:defRPr sz="1500">
                <a:solidFill>
                  <a:schemeClr val="accent2"/>
                </a:solidFill>
              </a:defRPr>
            </a:lvl1pPr>
            <a:lvl2pPr lvl="1" algn="ctr">
              <a:spcBef>
                <a:spcPts val="0"/>
              </a:spcBef>
              <a:spcAft>
                <a:spcPts val="0"/>
              </a:spcAft>
              <a:buClr>
                <a:schemeClr val="accent2"/>
              </a:buClr>
              <a:buSzPts val="3000"/>
              <a:buNone/>
              <a:defRPr>
                <a:solidFill>
                  <a:schemeClr val="accent2"/>
                </a:solidFill>
              </a:defRPr>
            </a:lvl2pPr>
            <a:lvl3pPr lvl="2" algn="ctr">
              <a:spcBef>
                <a:spcPts val="0"/>
              </a:spcBef>
              <a:spcAft>
                <a:spcPts val="0"/>
              </a:spcAft>
              <a:buClr>
                <a:schemeClr val="accent2"/>
              </a:buClr>
              <a:buSzPts val="3000"/>
              <a:buNone/>
              <a:defRPr>
                <a:solidFill>
                  <a:schemeClr val="accent2"/>
                </a:solidFill>
              </a:defRPr>
            </a:lvl3pPr>
            <a:lvl4pPr lvl="3" algn="ctr">
              <a:spcBef>
                <a:spcPts val="0"/>
              </a:spcBef>
              <a:spcAft>
                <a:spcPts val="0"/>
              </a:spcAft>
              <a:buClr>
                <a:schemeClr val="accent2"/>
              </a:buClr>
              <a:buSzPts val="3000"/>
              <a:buNone/>
              <a:defRPr>
                <a:solidFill>
                  <a:schemeClr val="accent2"/>
                </a:solidFill>
              </a:defRPr>
            </a:lvl4pPr>
            <a:lvl5pPr lvl="4" algn="ctr">
              <a:spcBef>
                <a:spcPts val="0"/>
              </a:spcBef>
              <a:spcAft>
                <a:spcPts val="0"/>
              </a:spcAft>
              <a:buClr>
                <a:schemeClr val="accent2"/>
              </a:buClr>
              <a:buSzPts val="3000"/>
              <a:buNone/>
              <a:defRPr>
                <a:solidFill>
                  <a:schemeClr val="accent2"/>
                </a:solidFill>
              </a:defRPr>
            </a:lvl5pPr>
            <a:lvl6pPr lvl="5" algn="ctr">
              <a:spcBef>
                <a:spcPts val="0"/>
              </a:spcBef>
              <a:spcAft>
                <a:spcPts val="0"/>
              </a:spcAft>
              <a:buClr>
                <a:schemeClr val="accent2"/>
              </a:buClr>
              <a:buSzPts val="3000"/>
              <a:buNone/>
              <a:defRPr>
                <a:solidFill>
                  <a:schemeClr val="accent2"/>
                </a:solidFill>
              </a:defRPr>
            </a:lvl6pPr>
            <a:lvl7pPr lvl="6" algn="ctr">
              <a:spcBef>
                <a:spcPts val="0"/>
              </a:spcBef>
              <a:spcAft>
                <a:spcPts val="0"/>
              </a:spcAft>
              <a:buClr>
                <a:schemeClr val="accent2"/>
              </a:buClr>
              <a:buSzPts val="3000"/>
              <a:buNone/>
              <a:defRPr>
                <a:solidFill>
                  <a:schemeClr val="accent2"/>
                </a:solidFill>
              </a:defRPr>
            </a:lvl7pPr>
            <a:lvl8pPr lvl="7" algn="ctr">
              <a:spcBef>
                <a:spcPts val="0"/>
              </a:spcBef>
              <a:spcAft>
                <a:spcPts val="0"/>
              </a:spcAft>
              <a:buClr>
                <a:schemeClr val="accent2"/>
              </a:buClr>
              <a:buSzPts val="3000"/>
              <a:buNone/>
              <a:defRPr>
                <a:solidFill>
                  <a:schemeClr val="accent2"/>
                </a:solidFill>
              </a:defRPr>
            </a:lvl8pPr>
            <a:lvl9pPr lvl="8" algn="ctr">
              <a:spcBef>
                <a:spcPts val="0"/>
              </a:spcBef>
              <a:spcAft>
                <a:spcPts val="0"/>
              </a:spcAft>
              <a:buClr>
                <a:schemeClr val="accent2"/>
              </a:buClr>
              <a:buSzPts val="3000"/>
              <a:buNone/>
              <a:defRPr>
                <a:solidFill>
                  <a:schemeClr val="accent2"/>
                </a:solidFill>
              </a:defRPr>
            </a:lvl9pPr>
          </a:lstStyle>
          <a:p/>
        </p:txBody>
      </p:sp>
      <p:sp>
        <p:nvSpPr>
          <p:cNvPr id="336" name="Google Shape;336;p41"/>
          <p:cNvSpPr txBox="1"/>
          <p:nvPr>
            <p:ph idx="5" type="title"/>
          </p:nvPr>
        </p:nvSpPr>
        <p:spPr>
          <a:xfrm>
            <a:off x="8583300" y="4329650"/>
            <a:ext cx="567600" cy="668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00"/>
              <a:buFont typeface="Lexend Light"/>
              <a:buNone/>
              <a:defRPr sz="7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3000"/>
              <a:buNone/>
              <a:defRPr>
                <a:solidFill>
                  <a:schemeClr val="accent2"/>
                </a:solidFill>
              </a:defRPr>
            </a:lvl2pPr>
            <a:lvl3pPr lvl="2" algn="r">
              <a:spcBef>
                <a:spcPts val="0"/>
              </a:spcBef>
              <a:spcAft>
                <a:spcPts val="0"/>
              </a:spcAft>
              <a:buClr>
                <a:schemeClr val="accent2"/>
              </a:buClr>
              <a:buSzPts val="3000"/>
              <a:buNone/>
              <a:defRPr>
                <a:solidFill>
                  <a:schemeClr val="accent2"/>
                </a:solidFill>
              </a:defRPr>
            </a:lvl3pPr>
            <a:lvl4pPr lvl="3" algn="r">
              <a:spcBef>
                <a:spcPts val="0"/>
              </a:spcBef>
              <a:spcAft>
                <a:spcPts val="0"/>
              </a:spcAft>
              <a:buClr>
                <a:schemeClr val="accent2"/>
              </a:buClr>
              <a:buSzPts val="3000"/>
              <a:buNone/>
              <a:defRPr>
                <a:solidFill>
                  <a:schemeClr val="accent2"/>
                </a:solidFill>
              </a:defRPr>
            </a:lvl4pPr>
            <a:lvl5pPr lvl="4" algn="r">
              <a:spcBef>
                <a:spcPts val="0"/>
              </a:spcBef>
              <a:spcAft>
                <a:spcPts val="0"/>
              </a:spcAft>
              <a:buClr>
                <a:schemeClr val="accent2"/>
              </a:buClr>
              <a:buSzPts val="3000"/>
              <a:buNone/>
              <a:defRPr>
                <a:solidFill>
                  <a:schemeClr val="accent2"/>
                </a:solidFill>
              </a:defRPr>
            </a:lvl5pPr>
            <a:lvl6pPr lvl="5" algn="r">
              <a:spcBef>
                <a:spcPts val="0"/>
              </a:spcBef>
              <a:spcAft>
                <a:spcPts val="0"/>
              </a:spcAft>
              <a:buClr>
                <a:schemeClr val="accent2"/>
              </a:buClr>
              <a:buSzPts val="3000"/>
              <a:buNone/>
              <a:defRPr>
                <a:solidFill>
                  <a:schemeClr val="accent2"/>
                </a:solidFill>
              </a:defRPr>
            </a:lvl6pPr>
            <a:lvl7pPr lvl="6" algn="r">
              <a:spcBef>
                <a:spcPts val="0"/>
              </a:spcBef>
              <a:spcAft>
                <a:spcPts val="0"/>
              </a:spcAft>
              <a:buClr>
                <a:schemeClr val="accent2"/>
              </a:buClr>
              <a:buSzPts val="3000"/>
              <a:buNone/>
              <a:defRPr>
                <a:solidFill>
                  <a:schemeClr val="accent2"/>
                </a:solidFill>
              </a:defRPr>
            </a:lvl7pPr>
            <a:lvl8pPr lvl="7" algn="r">
              <a:spcBef>
                <a:spcPts val="0"/>
              </a:spcBef>
              <a:spcAft>
                <a:spcPts val="0"/>
              </a:spcAft>
              <a:buClr>
                <a:schemeClr val="accent2"/>
              </a:buClr>
              <a:buSzPts val="3000"/>
              <a:buNone/>
              <a:defRPr>
                <a:solidFill>
                  <a:schemeClr val="accent2"/>
                </a:solidFill>
              </a:defRPr>
            </a:lvl8pPr>
            <a:lvl9pPr lvl="8" algn="r">
              <a:spcBef>
                <a:spcPts val="0"/>
              </a:spcBef>
              <a:spcAft>
                <a:spcPts val="0"/>
              </a:spcAft>
              <a:buClr>
                <a:schemeClr val="accent2"/>
              </a:buClr>
              <a:buSzPts val="3000"/>
              <a:buNone/>
              <a:defRPr>
                <a:solidFill>
                  <a:schemeClr val="accent2"/>
                </a:solidFill>
              </a:defRPr>
            </a:lvl9pPr>
          </a:lstStyle>
          <a:p/>
        </p:txBody>
      </p:sp>
      <p:sp>
        <p:nvSpPr>
          <p:cNvPr id="337" name="Google Shape;337;p41"/>
          <p:cNvSpPr txBox="1"/>
          <p:nvPr>
            <p:ph idx="6" type="title"/>
          </p:nvPr>
        </p:nvSpPr>
        <p:spPr>
          <a:xfrm>
            <a:off x="239525" y="818400"/>
            <a:ext cx="3139200" cy="1020300"/>
          </a:xfrm>
          <a:prstGeom prst="rect">
            <a:avLst/>
          </a:prstGeom>
        </p:spPr>
        <p:txBody>
          <a:bodyPr anchorCtr="0" anchor="t" bIns="91425" lIns="91425" spcFirstLastPara="1" rIns="91425" wrap="square" tIns="91425">
            <a:noAutofit/>
          </a:bodyPr>
          <a:lstStyle>
            <a:lvl1pPr lvl="0">
              <a:spcBef>
                <a:spcPts val="0"/>
              </a:spcBef>
              <a:spcAft>
                <a:spcPts val="0"/>
              </a:spcAft>
              <a:buSzPts val="3000"/>
              <a:buFont typeface="Merriweather Light"/>
              <a:buNone/>
              <a:defRPr/>
            </a:lvl1pPr>
            <a:lvl2pPr lvl="1">
              <a:spcBef>
                <a:spcPts val="0"/>
              </a:spcBef>
              <a:spcAft>
                <a:spcPts val="0"/>
              </a:spcAft>
              <a:buClr>
                <a:schemeClr val="dk1"/>
              </a:buClr>
              <a:buSzPts val="3000"/>
              <a:buNone/>
              <a:defRPr/>
            </a:lvl2pPr>
            <a:lvl3pPr lvl="2">
              <a:spcBef>
                <a:spcPts val="0"/>
              </a:spcBef>
              <a:spcAft>
                <a:spcPts val="0"/>
              </a:spcAft>
              <a:buClr>
                <a:schemeClr val="dk1"/>
              </a:buClr>
              <a:buSzPts val="3000"/>
              <a:buNone/>
              <a:defRPr/>
            </a:lvl3pPr>
            <a:lvl4pPr lvl="3">
              <a:spcBef>
                <a:spcPts val="0"/>
              </a:spcBef>
              <a:spcAft>
                <a:spcPts val="0"/>
              </a:spcAft>
              <a:buClr>
                <a:schemeClr val="dk1"/>
              </a:buClr>
              <a:buSzPts val="3000"/>
              <a:buNone/>
              <a:defRPr/>
            </a:lvl4pPr>
            <a:lvl5pPr lvl="4">
              <a:spcBef>
                <a:spcPts val="0"/>
              </a:spcBef>
              <a:spcAft>
                <a:spcPts val="0"/>
              </a:spcAft>
              <a:buClr>
                <a:schemeClr val="dk1"/>
              </a:buClr>
              <a:buSzPts val="3000"/>
              <a:buNone/>
              <a:defRPr/>
            </a:lvl5pPr>
            <a:lvl6pPr lvl="5">
              <a:spcBef>
                <a:spcPts val="0"/>
              </a:spcBef>
              <a:spcAft>
                <a:spcPts val="0"/>
              </a:spcAft>
              <a:buClr>
                <a:schemeClr val="dk1"/>
              </a:buClr>
              <a:buSzPts val="3000"/>
              <a:buNone/>
              <a:defRPr/>
            </a:lvl6pPr>
            <a:lvl7pPr lvl="6">
              <a:spcBef>
                <a:spcPts val="0"/>
              </a:spcBef>
              <a:spcAft>
                <a:spcPts val="0"/>
              </a:spcAft>
              <a:buClr>
                <a:schemeClr val="dk1"/>
              </a:buClr>
              <a:buSzPts val="3000"/>
              <a:buNone/>
              <a:defRPr/>
            </a:lvl7pPr>
            <a:lvl8pPr lvl="7">
              <a:spcBef>
                <a:spcPts val="0"/>
              </a:spcBef>
              <a:spcAft>
                <a:spcPts val="0"/>
              </a:spcAft>
              <a:buClr>
                <a:schemeClr val="dk1"/>
              </a:buClr>
              <a:buSzPts val="3000"/>
              <a:buNone/>
              <a:defRPr/>
            </a:lvl8pPr>
            <a:lvl9pPr lvl="8">
              <a:spcBef>
                <a:spcPts val="0"/>
              </a:spcBef>
              <a:spcAft>
                <a:spcPts val="0"/>
              </a:spcAft>
              <a:buClr>
                <a:schemeClr val="dk1"/>
              </a:buClr>
              <a:buSzPts val="3000"/>
              <a:buNone/>
              <a:defRPr/>
            </a:lvl9pPr>
          </a:lstStyle>
          <a:p/>
        </p:txBody>
      </p:sp>
      <p:sp>
        <p:nvSpPr>
          <p:cNvPr id="338" name="Google Shape;338;p41"/>
          <p:cNvSpPr txBox="1"/>
          <p:nvPr>
            <p:ph idx="7" type="title"/>
          </p:nvPr>
        </p:nvSpPr>
        <p:spPr>
          <a:xfrm>
            <a:off x="228600" y="219850"/>
            <a:ext cx="2048100" cy="297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00"/>
              <a:buFont typeface="Lexend Light"/>
              <a:buNone/>
              <a:defRPr sz="900">
                <a:latin typeface="Lexend Light"/>
                <a:ea typeface="Lexend Light"/>
                <a:cs typeface="Lexend Light"/>
                <a:sym typeface="Lexend Light"/>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9" name="Google Shape;339;p41"/>
          <p:cNvSpPr/>
          <p:nvPr>
            <p:ph idx="8" type="pic"/>
          </p:nvPr>
        </p:nvSpPr>
        <p:spPr>
          <a:xfrm>
            <a:off x="5760651" y="1984250"/>
            <a:ext cx="2822700" cy="2927400"/>
          </a:xfrm>
          <a:prstGeom prst="rect">
            <a:avLst/>
          </a:prstGeom>
          <a:noFill/>
          <a:ln>
            <a:noFill/>
          </a:ln>
        </p:spPr>
      </p:sp>
      <p:sp>
        <p:nvSpPr>
          <p:cNvPr id="340" name="Google Shape;340;p41"/>
          <p:cNvSpPr txBox="1"/>
          <p:nvPr>
            <p:ph idx="1" type="body"/>
          </p:nvPr>
        </p:nvSpPr>
        <p:spPr>
          <a:xfrm>
            <a:off x="4494275" y="219850"/>
            <a:ext cx="3319200" cy="1183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Font typeface="Lexend Light"/>
              <a:buChar char="●"/>
              <a:defRPr sz="1200">
                <a:solidFill>
                  <a:schemeClr val="dk2"/>
                </a:solidFill>
              </a:defRPr>
            </a:lvl1pPr>
            <a:lvl2pPr indent="-304800" lvl="1" marL="914400">
              <a:spcBef>
                <a:spcPts val="0"/>
              </a:spcBef>
              <a:spcAft>
                <a:spcPts val="0"/>
              </a:spcAft>
              <a:buClr>
                <a:schemeClr val="dk2"/>
              </a:buClr>
              <a:buSzPts val="1200"/>
              <a:buFont typeface="Lexend Light"/>
              <a:buChar char="○"/>
              <a:defRPr sz="1200">
                <a:solidFill>
                  <a:schemeClr val="dk2"/>
                </a:solidFill>
              </a:defRPr>
            </a:lvl2pPr>
            <a:lvl3pPr indent="-304800" lvl="2" marL="1371600">
              <a:spcBef>
                <a:spcPts val="0"/>
              </a:spcBef>
              <a:spcAft>
                <a:spcPts val="0"/>
              </a:spcAft>
              <a:buClr>
                <a:schemeClr val="dk2"/>
              </a:buClr>
              <a:buSzPts val="1200"/>
              <a:buFont typeface="Lexend Light"/>
              <a:buChar char="■"/>
              <a:defRPr sz="1200">
                <a:solidFill>
                  <a:schemeClr val="dk2"/>
                </a:solidFill>
              </a:defRPr>
            </a:lvl3pPr>
            <a:lvl4pPr indent="-304800" lvl="3" marL="1828800">
              <a:spcBef>
                <a:spcPts val="0"/>
              </a:spcBef>
              <a:spcAft>
                <a:spcPts val="0"/>
              </a:spcAft>
              <a:buClr>
                <a:schemeClr val="dk2"/>
              </a:buClr>
              <a:buSzPts val="1200"/>
              <a:buFont typeface="Lexend Light"/>
              <a:buChar char="●"/>
              <a:defRPr sz="1200">
                <a:solidFill>
                  <a:schemeClr val="dk2"/>
                </a:solidFill>
              </a:defRPr>
            </a:lvl4pPr>
            <a:lvl5pPr indent="-304800" lvl="4" marL="2286000">
              <a:spcBef>
                <a:spcPts val="0"/>
              </a:spcBef>
              <a:spcAft>
                <a:spcPts val="0"/>
              </a:spcAft>
              <a:buClr>
                <a:schemeClr val="dk2"/>
              </a:buClr>
              <a:buSzPts val="1200"/>
              <a:buFont typeface="Lexend Light"/>
              <a:buChar char="○"/>
              <a:defRPr sz="1200">
                <a:solidFill>
                  <a:schemeClr val="dk2"/>
                </a:solidFill>
              </a:defRPr>
            </a:lvl5pPr>
            <a:lvl6pPr indent="-304800" lvl="5" marL="2743200">
              <a:spcBef>
                <a:spcPts val="0"/>
              </a:spcBef>
              <a:spcAft>
                <a:spcPts val="0"/>
              </a:spcAft>
              <a:buClr>
                <a:schemeClr val="dk2"/>
              </a:buClr>
              <a:buSzPts val="1200"/>
              <a:buFont typeface="Lexend Light"/>
              <a:buChar char="■"/>
              <a:defRPr sz="1200">
                <a:solidFill>
                  <a:schemeClr val="dk2"/>
                </a:solidFill>
              </a:defRPr>
            </a:lvl6pPr>
            <a:lvl7pPr indent="-304800" lvl="6" marL="3200400">
              <a:spcBef>
                <a:spcPts val="0"/>
              </a:spcBef>
              <a:spcAft>
                <a:spcPts val="0"/>
              </a:spcAft>
              <a:buClr>
                <a:schemeClr val="dk2"/>
              </a:buClr>
              <a:buSzPts val="1200"/>
              <a:buFont typeface="Lexend Light"/>
              <a:buChar char="●"/>
              <a:defRPr sz="1200">
                <a:solidFill>
                  <a:schemeClr val="dk2"/>
                </a:solidFill>
              </a:defRPr>
            </a:lvl7pPr>
            <a:lvl8pPr indent="-304800" lvl="7" marL="3657600">
              <a:spcBef>
                <a:spcPts val="0"/>
              </a:spcBef>
              <a:spcAft>
                <a:spcPts val="0"/>
              </a:spcAft>
              <a:buClr>
                <a:schemeClr val="dk2"/>
              </a:buClr>
              <a:buSzPts val="1200"/>
              <a:buFont typeface="Lexend Light"/>
              <a:buChar char="○"/>
              <a:defRPr sz="1200">
                <a:solidFill>
                  <a:schemeClr val="dk2"/>
                </a:solidFill>
              </a:defRPr>
            </a:lvl8pPr>
            <a:lvl9pPr indent="-304800" lvl="8" marL="4114800">
              <a:spcBef>
                <a:spcPts val="0"/>
              </a:spcBef>
              <a:spcAft>
                <a:spcPts val="0"/>
              </a:spcAft>
              <a:buClr>
                <a:schemeClr val="dk2"/>
              </a:buClr>
              <a:buSzPts val="1200"/>
              <a:buFont typeface="Lexend Light"/>
              <a:buChar char="■"/>
              <a:defRPr sz="1200">
                <a:solidFill>
                  <a:schemeClr val="dk2"/>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exend Light"/>
              <a:ea typeface="Lexend Light"/>
              <a:cs typeface="Lexend Light"/>
              <a:sym typeface="Lexend Light"/>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9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1"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28600" y="219850"/>
            <a:ext cx="5962800" cy="828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Merriweather Light"/>
              <a:buNone/>
              <a:defRPr sz="3000">
                <a:solidFill>
                  <a:schemeClr val="dk1"/>
                </a:solidFill>
                <a:latin typeface="Merriweather Light"/>
                <a:ea typeface="Merriweather Light"/>
                <a:cs typeface="Merriweather Light"/>
                <a:sym typeface="Merriweather Light"/>
              </a:defRPr>
            </a:lvl1pPr>
            <a:lvl2pPr lvl="1">
              <a:spcBef>
                <a:spcPts val="0"/>
              </a:spcBef>
              <a:spcAft>
                <a:spcPts val="0"/>
              </a:spcAft>
              <a:buClr>
                <a:schemeClr val="dk1"/>
              </a:buClr>
              <a:buSzPts val="3000"/>
              <a:buFont typeface="Merriweather Light"/>
              <a:buNone/>
              <a:defRPr sz="3000">
                <a:solidFill>
                  <a:schemeClr val="dk1"/>
                </a:solidFill>
                <a:latin typeface="Merriweather Light"/>
                <a:ea typeface="Merriweather Light"/>
                <a:cs typeface="Merriweather Light"/>
                <a:sym typeface="Merriweather Light"/>
              </a:defRPr>
            </a:lvl2pPr>
            <a:lvl3pPr lvl="2">
              <a:spcBef>
                <a:spcPts val="0"/>
              </a:spcBef>
              <a:spcAft>
                <a:spcPts val="0"/>
              </a:spcAft>
              <a:buClr>
                <a:schemeClr val="dk1"/>
              </a:buClr>
              <a:buSzPts val="3000"/>
              <a:buFont typeface="Merriweather Light"/>
              <a:buNone/>
              <a:defRPr sz="3000">
                <a:solidFill>
                  <a:schemeClr val="dk1"/>
                </a:solidFill>
                <a:latin typeface="Merriweather Light"/>
                <a:ea typeface="Merriweather Light"/>
                <a:cs typeface="Merriweather Light"/>
                <a:sym typeface="Merriweather Light"/>
              </a:defRPr>
            </a:lvl3pPr>
            <a:lvl4pPr lvl="3">
              <a:spcBef>
                <a:spcPts val="0"/>
              </a:spcBef>
              <a:spcAft>
                <a:spcPts val="0"/>
              </a:spcAft>
              <a:buClr>
                <a:schemeClr val="dk1"/>
              </a:buClr>
              <a:buSzPts val="3000"/>
              <a:buFont typeface="Merriweather Light"/>
              <a:buNone/>
              <a:defRPr sz="3000">
                <a:solidFill>
                  <a:schemeClr val="dk1"/>
                </a:solidFill>
                <a:latin typeface="Merriweather Light"/>
                <a:ea typeface="Merriweather Light"/>
                <a:cs typeface="Merriweather Light"/>
                <a:sym typeface="Merriweather Light"/>
              </a:defRPr>
            </a:lvl4pPr>
            <a:lvl5pPr lvl="4">
              <a:spcBef>
                <a:spcPts val="0"/>
              </a:spcBef>
              <a:spcAft>
                <a:spcPts val="0"/>
              </a:spcAft>
              <a:buClr>
                <a:schemeClr val="dk1"/>
              </a:buClr>
              <a:buSzPts val="3000"/>
              <a:buFont typeface="Merriweather Light"/>
              <a:buNone/>
              <a:defRPr sz="3000">
                <a:solidFill>
                  <a:schemeClr val="dk1"/>
                </a:solidFill>
                <a:latin typeface="Merriweather Light"/>
                <a:ea typeface="Merriweather Light"/>
                <a:cs typeface="Merriweather Light"/>
                <a:sym typeface="Merriweather Light"/>
              </a:defRPr>
            </a:lvl5pPr>
            <a:lvl6pPr lvl="5">
              <a:spcBef>
                <a:spcPts val="0"/>
              </a:spcBef>
              <a:spcAft>
                <a:spcPts val="0"/>
              </a:spcAft>
              <a:buClr>
                <a:schemeClr val="dk1"/>
              </a:buClr>
              <a:buSzPts val="3000"/>
              <a:buFont typeface="Merriweather Light"/>
              <a:buNone/>
              <a:defRPr sz="3000">
                <a:solidFill>
                  <a:schemeClr val="dk1"/>
                </a:solidFill>
                <a:latin typeface="Merriweather Light"/>
                <a:ea typeface="Merriweather Light"/>
                <a:cs typeface="Merriweather Light"/>
                <a:sym typeface="Merriweather Light"/>
              </a:defRPr>
            </a:lvl6pPr>
            <a:lvl7pPr lvl="6">
              <a:spcBef>
                <a:spcPts val="0"/>
              </a:spcBef>
              <a:spcAft>
                <a:spcPts val="0"/>
              </a:spcAft>
              <a:buClr>
                <a:schemeClr val="dk1"/>
              </a:buClr>
              <a:buSzPts val="3000"/>
              <a:buFont typeface="Merriweather Light"/>
              <a:buNone/>
              <a:defRPr sz="3000">
                <a:solidFill>
                  <a:schemeClr val="dk1"/>
                </a:solidFill>
                <a:latin typeface="Merriweather Light"/>
                <a:ea typeface="Merriweather Light"/>
                <a:cs typeface="Merriweather Light"/>
                <a:sym typeface="Merriweather Light"/>
              </a:defRPr>
            </a:lvl7pPr>
            <a:lvl8pPr lvl="7">
              <a:spcBef>
                <a:spcPts val="0"/>
              </a:spcBef>
              <a:spcAft>
                <a:spcPts val="0"/>
              </a:spcAft>
              <a:buClr>
                <a:schemeClr val="dk1"/>
              </a:buClr>
              <a:buSzPts val="3000"/>
              <a:buFont typeface="Merriweather Light"/>
              <a:buNone/>
              <a:defRPr sz="3000">
                <a:solidFill>
                  <a:schemeClr val="dk1"/>
                </a:solidFill>
                <a:latin typeface="Merriweather Light"/>
                <a:ea typeface="Merriweather Light"/>
                <a:cs typeface="Merriweather Light"/>
                <a:sym typeface="Merriweather Light"/>
              </a:defRPr>
            </a:lvl8pPr>
            <a:lvl9pPr lvl="8">
              <a:spcBef>
                <a:spcPts val="0"/>
              </a:spcBef>
              <a:spcAft>
                <a:spcPts val="0"/>
              </a:spcAft>
              <a:buClr>
                <a:schemeClr val="dk1"/>
              </a:buClr>
              <a:buSzPts val="3000"/>
              <a:buFont typeface="Merriweather Light"/>
              <a:buNone/>
              <a:defRPr sz="3000">
                <a:solidFill>
                  <a:schemeClr val="dk1"/>
                </a:solidFill>
                <a:latin typeface="Merriweather Light"/>
                <a:ea typeface="Merriweather Light"/>
                <a:cs typeface="Merriweather Light"/>
                <a:sym typeface="Merriweather Light"/>
              </a:defRPr>
            </a:lvl9pPr>
          </a:lstStyle>
          <a:p/>
        </p:txBody>
      </p:sp>
      <p:sp>
        <p:nvSpPr>
          <p:cNvPr id="7" name="Google Shape;7;p1"/>
          <p:cNvSpPr txBox="1"/>
          <p:nvPr>
            <p:ph idx="1" type="body"/>
          </p:nvPr>
        </p:nvSpPr>
        <p:spPr>
          <a:xfrm>
            <a:off x="4658875" y="1403700"/>
            <a:ext cx="4256400" cy="2067600"/>
          </a:xfrm>
          <a:prstGeom prst="rect">
            <a:avLst/>
          </a:prstGeom>
          <a:noFill/>
          <a:ln>
            <a:noFill/>
          </a:ln>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Lexend Light"/>
              <a:buChar char="●"/>
              <a:defRPr sz="900">
                <a:solidFill>
                  <a:schemeClr val="dk1"/>
                </a:solidFill>
                <a:latin typeface="Lexend Light"/>
                <a:ea typeface="Lexend Light"/>
                <a:cs typeface="Lexend Light"/>
                <a:sym typeface="Lexend Light"/>
              </a:defRPr>
            </a:lvl1pPr>
            <a:lvl2pPr indent="-285750" lvl="1" marL="914400">
              <a:spcBef>
                <a:spcPts val="0"/>
              </a:spcBef>
              <a:spcAft>
                <a:spcPts val="0"/>
              </a:spcAft>
              <a:buClr>
                <a:schemeClr val="dk1"/>
              </a:buClr>
              <a:buSzPts val="900"/>
              <a:buFont typeface="Lexend Light"/>
              <a:buChar char="○"/>
              <a:defRPr sz="900">
                <a:solidFill>
                  <a:schemeClr val="dk1"/>
                </a:solidFill>
                <a:latin typeface="Lexend Light"/>
                <a:ea typeface="Lexend Light"/>
                <a:cs typeface="Lexend Light"/>
                <a:sym typeface="Lexend Light"/>
              </a:defRPr>
            </a:lvl2pPr>
            <a:lvl3pPr indent="-285750" lvl="2" marL="1371600">
              <a:spcBef>
                <a:spcPts val="0"/>
              </a:spcBef>
              <a:spcAft>
                <a:spcPts val="0"/>
              </a:spcAft>
              <a:buClr>
                <a:schemeClr val="dk1"/>
              </a:buClr>
              <a:buSzPts val="900"/>
              <a:buFont typeface="Lexend Light"/>
              <a:buChar char="■"/>
              <a:defRPr sz="900">
                <a:solidFill>
                  <a:schemeClr val="dk1"/>
                </a:solidFill>
                <a:latin typeface="Lexend Light"/>
                <a:ea typeface="Lexend Light"/>
                <a:cs typeface="Lexend Light"/>
                <a:sym typeface="Lexend Light"/>
              </a:defRPr>
            </a:lvl3pPr>
            <a:lvl4pPr indent="-285750" lvl="3" marL="1828800">
              <a:spcBef>
                <a:spcPts val="0"/>
              </a:spcBef>
              <a:spcAft>
                <a:spcPts val="0"/>
              </a:spcAft>
              <a:buClr>
                <a:schemeClr val="dk1"/>
              </a:buClr>
              <a:buSzPts val="900"/>
              <a:buFont typeface="Lexend Light"/>
              <a:buChar char="●"/>
              <a:defRPr sz="900">
                <a:solidFill>
                  <a:schemeClr val="dk1"/>
                </a:solidFill>
                <a:latin typeface="Lexend Light"/>
                <a:ea typeface="Lexend Light"/>
                <a:cs typeface="Lexend Light"/>
                <a:sym typeface="Lexend Light"/>
              </a:defRPr>
            </a:lvl4pPr>
            <a:lvl5pPr indent="-285750" lvl="4" marL="2286000">
              <a:spcBef>
                <a:spcPts val="0"/>
              </a:spcBef>
              <a:spcAft>
                <a:spcPts val="0"/>
              </a:spcAft>
              <a:buClr>
                <a:schemeClr val="dk1"/>
              </a:buClr>
              <a:buSzPts val="900"/>
              <a:buFont typeface="Lexend Light"/>
              <a:buChar char="○"/>
              <a:defRPr sz="900">
                <a:solidFill>
                  <a:schemeClr val="dk1"/>
                </a:solidFill>
                <a:latin typeface="Lexend Light"/>
                <a:ea typeface="Lexend Light"/>
                <a:cs typeface="Lexend Light"/>
                <a:sym typeface="Lexend Light"/>
              </a:defRPr>
            </a:lvl5pPr>
            <a:lvl6pPr indent="-285750" lvl="5" marL="2743200">
              <a:spcBef>
                <a:spcPts val="0"/>
              </a:spcBef>
              <a:spcAft>
                <a:spcPts val="0"/>
              </a:spcAft>
              <a:buClr>
                <a:schemeClr val="dk1"/>
              </a:buClr>
              <a:buSzPts val="900"/>
              <a:buFont typeface="Lexend Light"/>
              <a:buChar char="■"/>
              <a:defRPr sz="900">
                <a:solidFill>
                  <a:schemeClr val="dk1"/>
                </a:solidFill>
                <a:latin typeface="Lexend Light"/>
                <a:ea typeface="Lexend Light"/>
                <a:cs typeface="Lexend Light"/>
                <a:sym typeface="Lexend Light"/>
              </a:defRPr>
            </a:lvl6pPr>
            <a:lvl7pPr indent="-285750" lvl="6" marL="3200400">
              <a:spcBef>
                <a:spcPts val="0"/>
              </a:spcBef>
              <a:spcAft>
                <a:spcPts val="0"/>
              </a:spcAft>
              <a:buClr>
                <a:schemeClr val="dk1"/>
              </a:buClr>
              <a:buSzPts val="900"/>
              <a:buFont typeface="Lexend Light"/>
              <a:buChar char="●"/>
              <a:defRPr sz="900">
                <a:solidFill>
                  <a:schemeClr val="dk1"/>
                </a:solidFill>
                <a:latin typeface="Lexend Light"/>
                <a:ea typeface="Lexend Light"/>
                <a:cs typeface="Lexend Light"/>
                <a:sym typeface="Lexend Light"/>
              </a:defRPr>
            </a:lvl7pPr>
            <a:lvl8pPr indent="-285750" lvl="7" marL="3657600">
              <a:spcBef>
                <a:spcPts val="0"/>
              </a:spcBef>
              <a:spcAft>
                <a:spcPts val="0"/>
              </a:spcAft>
              <a:buClr>
                <a:schemeClr val="dk1"/>
              </a:buClr>
              <a:buSzPts val="900"/>
              <a:buFont typeface="Lexend Light"/>
              <a:buChar char="○"/>
              <a:defRPr sz="900">
                <a:solidFill>
                  <a:schemeClr val="dk1"/>
                </a:solidFill>
                <a:latin typeface="Lexend Light"/>
                <a:ea typeface="Lexend Light"/>
                <a:cs typeface="Lexend Light"/>
                <a:sym typeface="Lexend Light"/>
              </a:defRPr>
            </a:lvl8pPr>
            <a:lvl9pPr indent="-285750" lvl="8" marL="4114800">
              <a:spcBef>
                <a:spcPts val="0"/>
              </a:spcBef>
              <a:spcAft>
                <a:spcPts val="0"/>
              </a:spcAft>
              <a:buClr>
                <a:schemeClr val="dk1"/>
              </a:buClr>
              <a:buSzPts val="900"/>
              <a:buFont typeface="Lexend Light"/>
              <a:buChar char="■"/>
              <a:defRPr sz="900">
                <a:solidFill>
                  <a:schemeClr val="dk1"/>
                </a:solidFill>
                <a:latin typeface="Lexend Light"/>
                <a:ea typeface="Lexend Light"/>
                <a:cs typeface="Lexend Light"/>
                <a:sym typeface="Lexend Light"/>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Lexend Light"/>
                <a:ea typeface="Lexend Light"/>
                <a:cs typeface="Lexend Light"/>
                <a:sym typeface="Lexend Light"/>
              </a:defRPr>
            </a:lvl1pPr>
            <a:lvl2pPr lvl="1" algn="r">
              <a:buNone/>
              <a:defRPr sz="1300">
                <a:solidFill>
                  <a:schemeClr val="dk1"/>
                </a:solidFill>
                <a:latin typeface="Lexend Light"/>
                <a:ea typeface="Lexend Light"/>
                <a:cs typeface="Lexend Light"/>
                <a:sym typeface="Lexend Light"/>
              </a:defRPr>
            </a:lvl2pPr>
            <a:lvl3pPr lvl="2" algn="r">
              <a:buNone/>
              <a:defRPr sz="1300">
                <a:solidFill>
                  <a:schemeClr val="dk1"/>
                </a:solidFill>
                <a:latin typeface="Lexend Light"/>
                <a:ea typeface="Lexend Light"/>
                <a:cs typeface="Lexend Light"/>
                <a:sym typeface="Lexend Light"/>
              </a:defRPr>
            </a:lvl3pPr>
            <a:lvl4pPr lvl="3" algn="r">
              <a:buNone/>
              <a:defRPr sz="1300">
                <a:solidFill>
                  <a:schemeClr val="dk1"/>
                </a:solidFill>
                <a:latin typeface="Lexend Light"/>
                <a:ea typeface="Lexend Light"/>
                <a:cs typeface="Lexend Light"/>
                <a:sym typeface="Lexend Light"/>
              </a:defRPr>
            </a:lvl4pPr>
            <a:lvl5pPr lvl="4" algn="r">
              <a:buNone/>
              <a:defRPr sz="1300">
                <a:solidFill>
                  <a:schemeClr val="dk1"/>
                </a:solidFill>
                <a:latin typeface="Lexend Light"/>
                <a:ea typeface="Lexend Light"/>
                <a:cs typeface="Lexend Light"/>
                <a:sym typeface="Lexend Light"/>
              </a:defRPr>
            </a:lvl5pPr>
            <a:lvl6pPr lvl="5" algn="r">
              <a:buNone/>
              <a:defRPr sz="1300">
                <a:solidFill>
                  <a:schemeClr val="dk1"/>
                </a:solidFill>
                <a:latin typeface="Lexend Light"/>
                <a:ea typeface="Lexend Light"/>
                <a:cs typeface="Lexend Light"/>
                <a:sym typeface="Lexend Light"/>
              </a:defRPr>
            </a:lvl6pPr>
            <a:lvl7pPr lvl="6" algn="r">
              <a:buNone/>
              <a:defRPr sz="1300">
                <a:solidFill>
                  <a:schemeClr val="dk1"/>
                </a:solidFill>
                <a:latin typeface="Lexend Light"/>
                <a:ea typeface="Lexend Light"/>
                <a:cs typeface="Lexend Light"/>
                <a:sym typeface="Lexend Light"/>
              </a:defRPr>
            </a:lvl7pPr>
            <a:lvl8pPr lvl="7" algn="r">
              <a:buNone/>
              <a:defRPr sz="1300">
                <a:solidFill>
                  <a:schemeClr val="dk1"/>
                </a:solidFill>
                <a:latin typeface="Lexend Light"/>
                <a:ea typeface="Lexend Light"/>
                <a:cs typeface="Lexend Light"/>
                <a:sym typeface="Lexend Light"/>
              </a:defRPr>
            </a:lvl8pPr>
            <a:lvl9pPr lvl="8" algn="r">
              <a:buNone/>
              <a:defRPr sz="1300">
                <a:solidFill>
                  <a:schemeClr val="dk1"/>
                </a:solidFill>
                <a:latin typeface="Lexend Light"/>
                <a:ea typeface="Lexend Light"/>
                <a:cs typeface="Lexend Light"/>
                <a:sym typeface="Lexend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44">
          <p15:clr>
            <a:srgbClr val="E46962"/>
          </p15:clr>
        </p15:guide>
        <p15:guide id="2" pos="734">
          <p15:clr>
            <a:srgbClr val="E46962"/>
          </p15:clr>
        </p15:guide>
        <p15:guide id="3" pos="835">
          <p15:clr>
            <a:srgbClr val="E46962"/>
          </p15:clr>
        </p15:guide>
        <p15:guide id="4" pos="245">
          <p15:clr>
            <a:srgbClr val="E46962"/>
          </p15:clr>
        </p15:guide>
        <p15:guide id="5" pos="1538">
          <p15:clr>
            <a:srgbClr val="E46962"/>
          </p15:clr>
        </p15:guide>
        <p15:guide id="6" pos="2128">
          <p15:clr>
            <a:srgbClr val="E46962"/>
          </p15:clr>
        </p15:guide>
        <p15:guide id="7" orient="horz" pos="326">
          <p15:clr>
            <a:srgbClr val="E46962"/>
          </p15:clr>
        </p15:guide>
        <p15:guide id="8" orient="horz" pos="138">
          <p15:clr>
            <a:srgbClr val="E46962"/>
          </p15:clr>
        </p15:guide>
        <p15:guide id="9" orient="horz" pos="516">
          <p15:clr>
            <a:srgbClr val="E46962"/>
          </p15:clr>
        </p15:guide>
        <p15:guide id="10" orient="horz" pos="884">
          <p15:clr>
            <a:srgbClr val="E46962"/>
          </p15:clr>
        </p15:guide>
        <p15:guide id="11" orient="horz" pos="1250">
          <p15:clr>
            <a:srgbClr val="E46962"/>
          </p15:clr>
        </p15:guide>
        <p15:guide id="12" orient="horz" pos="1620">
          <p15:clr>
            <a:srgbClr val="E46962"/>
          </p15:clr>
        </p15:guide>
        <p15:guide id="13" orient="horz" pos="3097">
          <p15:clr>
            <a:srgbClr val="E46962"/>
          </p15:clr>
        </p15:guide>
        <p15:guide id="14" pos="2831">
          <p15:clr>
            <a:srgbClr val="E46962"/>
          </p15:clr>
        </p15:guide>
        <p15:guide id="15" pos="3525">
          <p15:clr>
            <a:srgbClr val="E46962"/>
          </p15:clr>
        </p15:guide>
        <p15:guide id="16" pos="3629">
          <p15:clr>
            <a:srgbClr val="E46962"/>
          </p15:clr>
        </p15:guide>
        <p15:guide id="17" pos="4219">
          <p15:clr>
            <a:srgbClr val="E46962"/>
          </p15:clr>
        </p15:guide>
        <p15:guide id="18" pos="4332">
          <p15:clr>
            <a:srgbClr val="E46962"/>
          </p15:clr>
        </p15:guide>
        <p15:guide id="19" pos="4922">
          <p15:clr>
            <a:srgbClr val="E46962"/>
          </p15:clr>
        </p15:guide>
        <p15:guide id="20" pos="5026">
          <p15:clr>
            <a:srgbClr val="E46962"/>
          </p15:clr>
        </p15:guide>
        <p15:guide id="21" pos="2241">
          <p15:clr>
            <a:srgbClr val="E46962"/>
          </p15:clr>
        </p15:guide>
        <p15:guide id="22" pos="2935">
          <p15:clr>
            <a:srgbClr val="E46962"/>
          </p15:clr>
        </p15:guide>
        <p15:guide id="23" pos="5616">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 Id="rId3" Type="http://schemas.openxmlformats.org/officeDocument/2006/relationships/hyperlink" Target="mailto:0105AL221012@oriental.ac.in" TargetMode="External"/><Relationship Id="rId4" Type="http://schemas.openxmlformats.org/officeDocument/2006/relationships/image" Target="../media/image2.jpg"/><Relationship Id="rId9" Type="http://schemas.openxmlformats.org/officeDocument/2006/relationships/hyperlink" Target="mailto:0105AL221012@oriental.ac.in" TargetMode="External"/><Relationship Id="rId5" Type="http://schemas.openxmlformats.org/officeDocument/2006/relationships/image" Target="../media/image15.jpg"/><Relationship Id="rId6" Type="http://schemas.openxmlformats.org/officeDocument/2006/relationships/image" Target="../media/image1.jpg"/><Relationship Id="rId7" Type="http://schemas.openxmlformats.org/officeDocument/2006/relationships/image" Target="../media/image13.jpg"/><Relationship Id="rId8" Type="http://schemas.openxmlformats.org/officeDocument/2006/relationships/hyperlink" Target="mailto:0105AL221012@oriental.ac.in" TargetMode="External"/><Relationship Id="rId10" Type="http://schemas.openxmlformats.org/officeDocument/2006/relationships/hyperlink" Target="mailto:0105AL221012@oriental.ac.i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9.png"/><Relationship Id="rId9"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8.png"/><Relationship Id="rId7" Type="http://schemas.openxmlformats.org/officeDocument/2006/relationships/image" Target="../media/image18.jpg"/><Relationship Id="rId8"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17.jpg"/><Relationship Id="rId6" Type="http://schemas.openxmlformats.org/officeDocument/2006/relationships/image" Target="../media/image16.gif"/><Relationship Id="rId7" Type="http://schemas.openxmlformats.org/officeDocument/2006/relationships/image" Target="../media/image20.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15.jpg"/><Relationship Id="rId5" Type="http://schemas.openxmlformats.org/officeDocument/2006/relationships/image" Target="../media/image1.jpg"/><Relationship Id="rId6"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344" name="Shape 344"/>
        <p:cNvGrpSpPr/>
        <p:nvPr/>
      </p:nvGrpSpPr>
      <p:grpSpPr>
        <a:xfrm>
          <a:off x="0" y="0"/>
          <a:ext cx="0" cy="0"/>
          <a:chOff x="0" y="0"/>
          <a:chExt cx="0" cy="0"/>
        </a:xfrm>
      </p:grpSpPr>
      <p:sp>
        <p:nvSpPr>
          <p:cNvPr id="345" name="Google Shape;345;p42"/>
          <p:cNvSpPr txBox="1"/>
          <p:nvPr>
            <p:ph type="title"/>
          </p:nvPr>
        </p:nvSpPr>
        <p:spPr>
          <a:xfrm>
            <a:off x="304800" y="1879650"/>
            <a:ext cx="8664300" cy="6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891"/>
              <a:buNone/>
            </a:pPr>
            <a:r>
              <a:rPr lang="en" sz="2028"/>
              <a:t>Large Scale Synthetic-Data-Generation-for-Computer-Vision-AI-ML</a:t>
            </a:r>
            <a:endParaRPr sz="2028"/>
          </a:p>
        </p:txBody>
      </p:sp>
      <p:sp>
        <p:nvSpPr>
          <p:cNvPr id="346" name="Google Shape;346;p42"/>
          <p:cNvSpPr txBox="1"/>
          <p:nvPr>
            <p:ph idx="3" type="body"/>
          </p:nvPr>
        </p:nvSpPr>
        <p:spPr>
          <a:xfrm>
            <a:off x="318430" y="2486100"/>
            <a:ext cx="2018400" cy="11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None/>
            </a:pPr>
            <a:r>
              <a:rPr lang="en" sz="1200">
                <a:solidFill>
                  <a:schemeClr val="dk1"/>
                </a:solidFill>
              </a:rPr>
              <a:t>Abhishek Verma (Author) </a:t>
            </a:r>
            <a:endParaRPr sz="1200">
              <a:solidFill>
                <a:schemeClr val="dk1"/>
              </a:solidFill>
            </a:endParaRPr>
          </a:p>
          <a:p>
            <a:pPr indent="0" lvl="0" marL="0" rtl="0" algn="l">
              <a:spcBef>
                <a:spcPts val="0"/>
              </a:spcBef>
              <a:spcAft>
                <a:spcPts val="0"/>
              </a:spcAft>
              <a:buClr>
                <a:schemeClr val="dk1"/>
              </a:buClr>
              <a:buSzPts val="1100"/>
              <a:buNone/>
            </a:pPr>
            <a:r>
              <a:rPr lang="en" sz="1200">
                <a:solidFill>
                  <a:schemeClr val="dk1"/>
                </a:solidFill>
              </a:rPr>
              <a:t>Cs-Aiml OIST-RGPV</a:t>
            </a:r>
            <a:endParaRPr sz="1200">
              <a:solidFill>
                <a:schemeClr val="dk1"/>
              </a:solidFill>
            </a:endParaRPr>
          </a:p>
          <a:p>
            <a:pPr indent="0" lvl="0" marL="0" rtl="0" algn="l">
              <a:spcBef>
                <a:spcPts val="0"/>
              </a:spcBef>
              <a:spcAft>
                <a:spcPts val="0"/>
              </a:spcAft>
              <a:buClr>
                <a:schemeClr val="dk1"/>
              </a:buClr>
              <a:buSzPts val="1100"/>
              <a:buNone/>
            </a:pPr>
            <a:r>
              <a:rPr lang="en" sz="1200">
                <a:solidFill>
                  <a:schemeClr val="dk1"/>
                </a:solidFill>
              </a:rPr>
              <a:t>Bhopal, India</a:t>
            </a:r>
            <a:endParaRPr sz="1200">
              <a:solidFill>
                <a:schemeClr val="dk1"/>
              </a:solidFill>
            </a:endParaRPr>
          </a:p>
          <a:p>
            <a:pPr indent="0" lvl="0" marL="0" rtl="0" algn="l">
              <a:spcBef>
                <a:spcPts val="0"/>
              </a:spcBef>
              <a:spcAft>
                <a:spcPts val="0"/>
              </a:spcAft>
              <a:buClr>
                <a:schemeClr val="dk1"/>
              </a:buClr>
              <a:buSzPts val="1100"/>
              <a:buNone/>
            </a:pPr>
            <a:r>
              <a:t/>
            </a:r>
            <a:endParaRPr sz="1200">
              <a:solidFill>
                <a:schemeClr val="dk1"/>
              </a:solidFill>
            </a:endParaRPr>
          </a:p>
          <a:p>
            <a:pPr indent="0" lvl="0" marL="0" rtl="0" algn="l">
              <a:spcBef>
                <a:spcPts val="0"/>
              </a:spcBef>
              <a:spcAft>
                <a:spcPts val="0"/>
              </a:spcAft>
              <a:buClr>
                <a:schemeClr val="dk1"/>
              </a:buClr>
              <a:buSzPts val="1100"/>
              <a:buNone/>
            </a:pPr>
            <a:r>
              <a:rPr lang="en" u="sng">
                <a:solidFill>
                  <a:srgbClr val="3C78D8"/>
                </a:solidFill>
                <a:hlinkClick r:id="rId3">
                  <a:extLst>
                    <a:ext uri="{A12FA001-AC4F-418D-AE19-62706E023703}">
                      <ahyp:hlinkClr val="tx"/>
                    </a:ext>
                  </a:extLst>
                </a:hlinkClick>
              </a:rPr>
              <a:t>0105AL221012@oriental.ac.in</a:t>
            </a:r>
            <a:endParaRPr>
              <a:solidFill>
                <a:srgbClr val="3C78D8"/>
              </a:solidFill>
            </a:endParaRPr>
          </a:p>
          <a:p>
            <a:pPr indent="0" lvl="0" marL="0" rtl="0" algn="l">
              <a:spcBef>
                <a:spcPts val="0"/>
              </a:spcBef>
              <a:spcAft>
                <a:spcPts val="0"/>
              </a:spcAft>
              <a:buClr>
                <a:schemeClr val="dk1"/>
              </a:buClr>
              <a:buSzPts val="1100"/>
              <a:buNone/>
            </a:pPr>
            <a:r>
              <a:t/>
            </a:r>
            <a:endParaRPr sz="1200">
              <a:solidFill>
                <a:schemeClr val="dk1"/>
              </a:solidFill>
            </a:endParaRPr>
          </a:p>
        </p:txBody>
      </p:sp>
      <p:sp>
        <p:nvSpPr>
          <p:cNvPr id="347" name="Google Shape;347;p42"/>
          <p:cNvSpPr txBox="1"/>
          <p:nvPr>
            <p:ph idx="4" type="body"/>
          </p:nvPr>
        </p:nvSpPr>
        <p:spPr>
          <a:xfrm>
            <a:off x="228600" y="4597400"/>
            <a:ext cx="3150000" cy="31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200"/>
              <a:t>Code-Conference / Code 2K25</a:t>
            </a:r>
            <a:endParaRPr sz="1200"/>
          </a:p>
        </p:txBody>
      </p:sp>
      <p:grpSp>
        <p:nvGrpSpPr>
          <p:cNvPr id="348" name="Google Shape;348;p42"/>
          <p:cNvGrpSpPr/>
          <p:nvPr/>
        </p:nvGrpSpPr>
        <p:grpSpPr>
          <a:xfrm>
            <a:off x="0" y="0"/>
            <a:ext cx="9144001" cy="1036003"/>
            <a:chOff x="0" y="0"/>
            <a:chExt cx="9144001" cy="1500150"/>
          </a:xfrm>
        </p:grpSpPr>
        <p:grpSp>
          <p:nvGrpSpPr>
            <p:cNvPr id="349" name="Google Shape;349;p42"/>
            <p:cNvGrpSpPr/>
            <p:nvPr/>
          </p:nvGrpSpPr>
          <p:grpSpPr>
            <a:xfrm>
              <a:off x="0" y="0"/>
              <a:ext cx="9143999" cy="1500150"/>
              <a:chOff x="0" y="0"/>
              <a:chExt cx="9143999" cy="1500150"/>
            </a:xfrm>
          </p:grpSpPr>
          <p:pic>
            <p:nvPicPr>
              <p:cNvPr descr="Wecome to CODE-2025" id="350" name="Google Shape;350;p42"/>
              <p:cNvPicPr preferRelativeResize="0"/>
              <p:nvPr/>
            </p:nvPicPr>
            <p:blipFill rotWithShape="1">
              <a:blip r:embed="rId4">
                <a:alphaModFix/>
              </a:blip>
              <a:srcRect b="0" l="0" r="0" t="73751"/>
              <a:stretch/>
            </p:blipFill>
            <p:spPr>
              <a:xfrm>
                <a:off x="0" y="500042"/>
                <a:ext cx="9143999" cy="1000108"/>
              </a:xfrm>
              <a:prstGeom prst="rect">
                <a:avLst/>
              </a:prstGeom>
              <a:noFill/>
              <a:ln>
                <a:noFill/>
              </a:ln>
            </p:spPr>
          </p:pic>
          <p:pic>
            <p:nvPicPr>
              <p:cNvPr descr="Wecome to CODE-2025" id="351" name="Google Shape;351;p42"/>
              <p:cNvPicPr preferRelativeResize="0"/>
              <p:nvPr/>
            </p:nvPicPr>
            <p:blipFill rotWithShape="1">
              <a:blip r:embed="rId5">
                <a:alphaModFix/>
              </a:blip>
              <a:srcRect b="4498" l="9307" r="5455" t="82612"/>
              <a:stretch/>
            </p:blipFill>
            <p:spPr>
              <a:xfrm>
                <a:off x="0" y="0"/>
                <a:ext cx="9143999" cy="500067"/>
              </a:xfrm>
              <a:prstGeom prst="rect">
                <a:avLst/>
              </a:prstGeom>
              <a:noFill/>
              <a:ln>
                <a:noFill/>
              </a:ln>
            </p:spPr>
          </p:pic>
        </p:grpSp>
        <p:pic>
          <p:nvPicPr>
            <p:cNvPr descr="C:\Users\admin\Desktop\Code2025-B (1).jpg" id="352" name="Google Shape;352;p42"/>
            <p:cNvPicPr preferRelativeResize="0"/>
            <p:nvPr/>
          </p:nvPicPr>
          <p:blipFill rotWithShape="1">
            <a:blip r:embed="rId6">
              <a:alphaModFix/>
            </a:blip>
            <a:srcRect b="74537" l="92004" r="1739" t="4106"/>
            <a:stretch/>
          </p:blipFill>
          <p:spPr>
            <a:xfrm>
              <a:off x="0" y="500042"/>
              <a:ext cx="571475" cy="571503"/>
            </a:xfrm>
            <a:prstGeom prst="rect">
              <a:avLst/>
            </a:prstGeom>
            <a:noFill/>
            <a:ln>
              <a:noFill/>
            </a:ln>
          </p:spPr>
        </p:pic>
        <p:pic>
          <p:nvPicPr>
            <p:cNvPr descr="C:\Users\admin\Desktop\Code2025-B (1).jpg" id="353" name="Google Shape;353;p42"/>
            <p:cNvPicPr preferRelativeResize="0"/>
            <p:nvPr/>
          </p:nvPicPr>
          <p:blipFill rotWithShape="1">
            <a:blip r:embed="rId7">
              <a:alphaModFix/>
            </a:blip>
            <a:srcRect b="74332" l="84433" r="8684" t="2052"/>
            <a:stretch/>
          </p:blipFill>
          <p:spPr>
            <a:xfrm>
              <a:off x="8572528" y="500042"/>
              <a:ext cx="571473" cy="642941"/>
            </a:xfrm>
            <a:prstGeom prst="rect">
              <a:avLst/>
            </a:prstGeom>
            <a:noFill/>
            <a:ln>
              <a:noFill/>
            </a:ln>
          </p:spPr>
        </p:pic>
      </p:grpSp>
      <p:sp>
        <p:nvSpPr>
          <p:cNvPr id="354" name="Google Shape;354;p42"/>
          <p:cNvSpPr txBox="1"/>
          <p:nvPr>
            <p:ph idx="3" type="body"/>
          </p:nvPr>
        </p:nvSpPr>
        <p:spPr>
          <a:xfrm>
            <a:off x="2325250" y="2485725"/>
            <a:ext cx="2132100" cy="11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None/>
            </a:pPr>
            <a:r>
              <a:rPr lang="en" sz="1200">
                <a:solidFill>
                  <a:schemeClr val="dk1"/>
                </a:solidFill>
              </a:rPr>
              <a:t>Atharv Jharbade(member)</a:t>
            </a:r>
            <a:endParaRPr sz="1200">
              <a:solidFill>
                <a:schemeClr val="dk1"/>
              </a:solidFill>
            </a:endParaRPr>
          </a:p>
          <a:p>
            <a:pPr indent="0" lvl="0" marL="0" rtl="0" algn="l">
              <a:spcBef>
                <a:spcPts val="0"/>
              </a:spcBef>
              <a:spcAft>
                <a:spcPts val="0"/>
              </a:spcAft>
              <a:buClr>
                <a:schemeClr val="dk1"/>
              </a:buClr>
              <a:buSzPts val="1100"/>
              <a:buNone/>
            </a:pPr>
            <a:r>
              <a:rPr lang="en" sz="1200">
                <a:solidFill>
                  <a:schemeClr val="dk1"/>
                </a:solidFill>
              </a:rPr>
              <a:t>Cs-Aiml OIST-RGPV</a:t>
            </a:r>
            <a:endParaRPr sz="1200">
              <a:solidFill>
                <a:schemeClr val="dk1"/>
              </a:solidFill>
            </a:endParaRPr>
          </a:p>
          <a:p>
            <a:pPr indent="0" lvl="0" marL="0" rtl="0" algn="l">
              <a:spcBef>
                <a:spcPts val="0"/>
              </a:spcBef>
              <a:spcAft>
                <a:spcPts val="0"/>
              </a:spcAft>
              <a:buClr>
                <a:schemeClr val="dk1"/>
              </a:buClr>
              <a:buSzPts val="1100"/>
              <a:buNone/>
            </a:pPr>
            <a:r>
              <a:rPr lang="en" sz="1200">
                <a:solidFill>
                  <a:schemeClr val="dk1"/>
                </a:solidFill>
              </a:rPr>
              <a:t>Bhopal, India</a:t>
            </a:r>
            <a:endParaRPr sz="1200">
              <a:solidFill>
                <a:schemeClr val="dk1"/>
              </a:solidFill>
            </a:endParaRPr>
          </a:p>
          <a:p>
            <a:pPr indent="0" lvl="0" marL="0" rtl="0" algn="l">
              <a:spcBef>
                <a:spcPts val="0"/>
              </a:spcBef>
              <a:spcAft>
                <a:spcPts val="0"/>
              </a:spcAft>
              <a:buClr>
                <a:schemeClr val="dk1"/>
              </a:buClr>
              <a:buSzPts val="1100"/>
              <a:buNone/>
            </a:pPr>
            <a:r>
              <a:t/>
            </a:r>
            <a:endParaRPr sz="1200">
              <a:solidFill>
                <a:schemeClr val="dk1"/>
              </a:solidFill>
            </a:endParaRPr>
          </a:p>
          <a:p>
            <a:pPr indent="0" lvl="0" marL="0" rtl="0" algn="l">
              <a:spcBef>
                <a:spcPts val="0"/>
              </a:spcBef>
              <a:spcAft>
                <a:spcPts val="0"/>
              </a:spcAft>
              <a:buClr>
                <a:schemeClr val="dk1"/>
              </a:buClr>
              <a:buSzPts val="1100"/>
              <a:buNone/>
            </a:pPr>
            <a:r>
              <a:rPr lang="en" u="sng">
                <a:solidFill>
                  <a:srgbClr val="3C78D8"/>
                </a:solidFill>
                <a:hlinkClick r:id="rId8">
                  <a:extLst>
                    <a:ext uri="{A12FA001-AC4F-418D-AE19-62706E023703}">
                      <ahyp:hlinkClr val="tx"/>
                    </a:ext>
                  </a:extLst>
                </a:hlinkClick>
              </a:rPr>
              <a:t>0105AL221044@oriental.ac.in</a:t>
            </a:r>
            <a:endParaRPr>
              <a:solidFill>
                <a:srgbClr val="3C78D8"/>
              </a:solidFill>
            </a:endParaRPr>
          </a:p>
          <a:p>
            <a:pPr indent="0" lvl="0" marL="0" rtl="0" algn="l">
              <a:spcBef>
                <a:spcPts val="0"/>
              </a:spcBef>
              <a:spcAft>
                <a:spcPts val="0"/>
              </a:spcAft>
              <a:buClr>
                <a:schemeClr val="dk1"/>
              </a:buClr>
              <a:buSzPts val="1100"/>
              <a:buNone/>
            </a:pPr>
            <a:r>
              <a:t/>
            </a:r>
            <a:endParaRPr sz="1200">
              <a:solidFill>
                <a:schemeClr val="dk1"/>
              </a:solidFill>
            </a:endParaRPr>
          </a:p>
        </p:txBody>
      </p:sp>
      <p:sp>
        <p:nvSpPr>
          <p:cNvPr id="355" name="Google Shape;355;p42"/>
          <p:cNvSpPr txBox="1"/>
          <p:nvPr>
            <p:ph idx="3" type="body"/>
          </p:nvPr>
        </p:nvSpPr>
        <p:spPr>
          <a:xfrm>
            <a:off x="4581275" y="2448125"/>
            <a:ext cx="2132100" cy="11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None/>
            </a:pPr>
            <a:r>
              <a:rPr lang="en" sz="1200">
                <a:solidFill>
                  <a:schemeClr val="dk1"/>
                </a:solidFill>
              </a:rPr>
              <a:t>Divyansh Kande(member)</a:t>
            </a:r>
            <a:endParaRPr sz="1200">
              <a:solidFill>
                <a:schemeClr val="dk1"/>
              </a:solidFill>
            </a:endParaRPr>
          </a:p>
          <a:p>
            <a:pPr indent="0" lvl="0" marL="0" rtl="0" algn="l">
              <a:spcBef>
                <a:spcPts val="0"/>
              </a:spcBef>
              <a:spcAft>
                <a:spcPts val="0"/>
              </a:spcAft>
              <a:buClr>
                <a:schemeClr val="dk1"/>
              </a:buClr>
              <a:buSzPts val="1100"/>
              <a:buNone/>
            </a:pPr>
            <a:r>
              <a:rPr lang="en" sz="1200">
                <a:solidFill>
                  <a:schemeClr val="dk1"/>
                </a:solidFill>
              </a:rPr>
              <a:t>Cs-Aiml OIST-RGPV</a:t>
            </a:r>
            <a:endParaRPr sz="1200">
              <a:solidFill>
                <a:schemeClr val="dk1"/>
              </a:solidFill>
            </a:endParaRPr>
          </a:p>
          <a:p>
            <a:pPr indent="0" lvl="0" marL="0" rtl="0" algn="l">
              <a:spcBef>
                <a:spcPts val="0"/>
              </a:spcBef>
              <a:spcAft>
                <a:spcPts val="0"/>
              </a:spcAft>
              <a:buClr>
                <a:schemeClr val="dk1"/>
              </a:buClr>
              <a:buSzPts val="1100"/>
              <a:buNone/>
            </a:pPr>
            <a:r>
              <a:rPr lang="en" sz="1200">
                <a:solidFill>
                  <a:schemeClr val="dk1"/>
                </a:solidFill>
              </a:rPr>
              <a:t>Bhopal, India</a:t>
            </a:r>
            <a:endParaRPr sz="1200">
              <a:solidFill>
                <a:schemeClr val="dk1"/>
              </a:solidFill>
            </a:endParaRPr>
          </a:p>
          <a:p>
            <a:pPr indent="0" lvl="0" marL="0" rtl="0" algn="l">
              <a:spcBef>
                <a:spcPts val="0"/>
              </a:spcBef>
              <a:spcAft>
                <a:spcPts val="0"/>
              </a:spcAft>
              <a:buClr>
                <a:schemeClr val="dk1"/>
              </a:buClr>
              <a:buSzPts val="1100"/>
              <a:buNone/>
            </a:pPr>
            <a:r>
              <a:t/>
            </a:r>
            <a:endParaRPr sz="1200">
              <a:solidFill>
                <a:schemeClr val="dk1"/>
              </a:solidFill>
            </a:endParaRPr>
          </a:p>
          <a:p>
            <a:pPr indent="0" lvl="0" marL="0" rtl="0" algn="l">
              <a:spcBef>
                <a:spcPts val="0"/>
              </a:spcBef>
              <a:spcAft>
                <a:spcPts val="0"/>
              </a:spcAft>
              <a:buClr>
                <a:schemeClr val="dk1"/>
              </a:buClr>
              <a:buSzPts val="1100"/>
              <a:buNone/>
            </a:pPr>
            <a:r>
              <a:rPr lang="en" u="sng">
                <a:solidFill>
                  <a:srgbClr val="3C78D8"/>
                </a:solidFill>
                <a:hlinkClick r:id="rId9">
                  <a:extLst>
                    <a:ext uri="{A12FA001-AC4F-418D-AE19-62706E023703}">
                      <ahyp:hlinkClr val="tx"/>
                    </a:ext>
                  </a:extLst>
                </a:hlinkClick>
              </a:rPr>
              <a:t>0105AL221069@oriental.ac.in</a:t>
            </a:r>
            <a:endParaRPr>
              <a:solidFill>
                <a:srgbClr val="3C78D8"/>
              </a:solidFill>
            </a:endParaRPr>
          </a:p>
          <a:p>
            <a:pPr indent="0" lvl="0" marL="0" rtl="0" algn="l">
              <a:spcBef>
                <a:spcPts val="0"/>
              </a:spcBef>
              <a:spcAft>
                <a:spcPts val="0"/>
              </a:spcAft>
              <a:buClr>
                <a:schemeClr val="dk1"/>
              </a:buClr>
              <a:buSzPts val="1100"/>
              <a:buNone/>
            </a:pPr>
            <a:r>
              <a:t/>
            </a:r>
            <a:endParaRPr sz="1200">
              <a:solidFill>
                <a:schemeClr val="dk1"/>
              </a:solidFill>
            </a:endParaRPr>
          </a:p>
        </p:txBody>
      </p:sp>
      <p:sp>
        <p:nvSpPr>
          <p:cNvPr id="356" name="Google Shape;356;p42"/>
          <p:cNvSpPr txBox="1"/>
          <p:nvPr>
            <p:ph idx="3" type="body"/>
          </p:nvPr>
        </p:nvSpPr>
        <p:spPr>
          <a:xfrm>
            <a:off x="6654553" y="2436828"/>
            <a:ext cx="2274600" cy="11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None/>
            </a:pPr>
            <a:r>
              <a:rPr lang="en" sz="1200">
                <a:solidFill>
                  <a:schemeClr val="dk1"/>
                </a:solidFill>
              </a:rPr>
              <a:t>Akshay Deshmukh</a:t>
            </a:r>
            <a:r>
              <a:rPr lang="en" sz="1200">
                <a:solidFill>
                  <a:schemeClr val="dk1"/>
                </a:solidFill>
              </a:rPr>
              <a:t> (member) </a:t>
            </a:r>
            <a:endParaRPr sz="1200">
              <a:solidFill>
                <a:schemeClr val="dk1"/>
              </a:solidFill>
            </a:endParaRPr>
          </a:p>
          <a:p>
            <a:pPr indent="0" lvl="0" marL="0" rtl="0" algn="l">
              <a:spcBef>
                <a:spcPts val="0"/>
              </a:spcBef>
              <a:spcAft>
                <a:spcPts val="0"/>
              </a:spcAft>
              <a:buClr>
                <a:schemeClr val="dk1"/>
              </a:buClr>
              <a:buSzPts val="1100"/>
              <a:buNone/>
            </a:pPr>
            <a:r>
              <a:rPr lang="en" sz="1200">
                <a:solidFill>
                  <a:schemeClr val="dk1"/>
                </a:solidFill>
              </a:rPr>
              <a:t>Cs-Aiml OIST-RGPV</a:t>
            </a:r>
            <a:endParaRPr sz="1200">
              <a:solidFill>
                <a:schemeClr val="dk1"/>
              </a:solidFill>
            </a:endParaRPr>
          </a:p>
          <a:p>
            <a:pPr indent="0" lvl="0" marL="0" rtl="0" algn="l">
              <a:spcBef>
                <a:spcPts val="0"/>
              </a:spcBef>
              <a:spcAft>
                <a:spcPts val="0"/>
              </a:spcAft>
              <a:buClr>
                <a:schemeClr val="dk1"/>
              </a:buClr>
              <a:buSzPts val="1100"/>
              <a:buNone/>
            </a:pPr>
            <a:r>
              <a:rPr lang="en" sz="1200">
                <a:solidFill>
                  <a:schemeClr val="dk1"/>
                </a:solidFill>
              </a:rPr>
              <a:t>Bhopal, India</a:t>
            </a:r>
            <a:endParaRPr sz="1200">
              <a:solidFill>
                <a:schemeClr val="dk1"/>
              </a:solidFill>
            </a:endParaRPr>
          </a:p>
          <a:p>
            <a:pPr indent="0" lvl="0" marL="0" rtl="0" algn="l">
              <a:spcBef>
                <a:spcPts val="0"/>
              </a:spcBef>
              <a:spcAft>
                <a:spcPts val="0"/>
              </a:spcAft>
              <a:buClr>
                <a:schemeClr val="dk1"/>
              </a:buClr>
              <a:buSzPts val="1100"/>
              <a:buNone/>
            </a:pPr>
            <a:r>
              <a:t/>
            </a:r>
            <a:endParaRPr sz="1200">
              <a:solidFill>
                <a:schemeClr val="dk1"/>
              </a:solidFill>
            </a:endParaRPr>
          </a:p>
          <a:p>
            <a:pPr indent="0" lvl="0" marL="0" rtl="0" algn="l">
              <a:spcBef>
                <a:spcPts val="0"/>
              </a:spcBef>
              <a:spcAft>
                <a:spcPts val="0"/>
              </a:spcAft>
              <a:buClr>
                <a:schemeClr val="dk1"/>
              </a:buClr>
              <a:buSzPts val="1100"/>
              <a:buNone/>
            </a:pPr>
            <a:r>
              <a:rPr lang="en" u="sng">
                <a:solidFill>
                  <a:srgbClr val="3C78D8"/>
                </a:solidFill>
                <a:hlinkClick r:id="rId10">
                  <a:extLst>
                    <a:ext uri="{A12FA001-AC4F-418D-AE19-62706E023703}">
                      <ahyp:hlinkClr val="tx"/>
                    </a:ext>
                  </a:extLst>
                </a:hlinkClick>
              </a:rPr>
              <a:t>0105AL221022@oriental.ac.in</a:t>
            </a:r>
            <a:endParaRPr>
              <a:solidFill>
                <a:srgbClr val="3C78D8"/>
              </a:solidFill>
            </a:endParaRPr>
          </a:p>
          <a:p>
            <a:pPr indent="0" lvl="0" marL="0" rtl="0" algn="l">
              <a:spcBef>
                <a:spcPts val="0"/>
              </a:spcBef>
              <a:spcAft>
                <a:spcPts val="0"/>
              </a:spcAft>
              <a:buClr>
                <a:schemeClr val="dk1"/>
              </a:buClr>
              <a:buSzPts val="1100"/>
              <a:buNone/>
            </a:pPr>
            <a:r>
              <a:t/>
            </a:r>
            <a:endParaRPr sz="12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3"/>
          <p:cNvSpPr txBox="1"/>
          <p:nvPr>
            <p:ph idx="4" type="title"/>
          </p:nvPr>
        </p:nvSpPr>
        <p:spPr>
          <a:xfrm rot="-5400000">
            <a:off x="8437000" y="139100"/>
            <a:ext cx="867300" cy="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None/>
            </a:pPr>
            <a:r>
              <a:rPr lang="en"/>
              <a:t>Research PPT</a:t>
            </a:r>
            <a:endParaRPr/>
          </a:p>
        </p:txBody>
      </p:sp>
      <p:sp>
        <p:nvSpPr>
          <p:cNvPr id="362" name="Google Shape;362;p43"/>
          <p:cNvSpPr txBox="1"/>
          <p:nvPr>
            <p:ph idx="1" type="body"/>
          </p:nvPr>
        </p:nvSpPr>
        <p:spPr>
          <a:xfrm>
            <a:off x="160025" y="493725"/>
            <a:ext cx="8302500" cy="15501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1"/>
              </a:buClr>
              <a:buSzPts val="1100"/>
              <a:buNone/>
            </a:pPr>
            <a:r>
              <a:rPr lang="en" sz="1300">
                <a:solidFill>
                  <a:schemeClr val="dk1"/>
                </a:solidFill>
                <a:latin typeface="Arial"/>
                <a:ea typeface="Arial"/>
                <a:cs typeface="Arial"/>
                <a:sym typeface="Arial"/>
              </a:rPr>
              <a:t>Large-scale synthetic data generation involves creating a huge numbers of  data like images, sound text, statistical data etc using labelling and designing softwares or by using another ai models. but in this research this synthetic data generation means of creating the huge amount of </a:t>
            </a:r>
            <a:r>
              <a:rPr b="1" lang="en" sz="1300">
                <a:solidFill>
                  <a:schemeClr val="dk1"/>
                </a:solidFill>
                <a:latin typeface="Arial"/>
                <a:ea typeface="Arial"/>
                <a:cs typeface="Arial"/>
                <a:sym typeface="Arial"/>
              </a:rPr>
              <a:t>realistic, computer-generated images</a:t>
            </a:r>
            <a:r>
              <a:rPr lang="en" sz="1300">
                <a:solidFill>
                  <a:schemeClr val="dk1"/>
                </a:solidFill>
                <a:latin typeface="Arial"/>
                <a:ea typeface="Arial"/>
                <a:cs typeface="Arial"/>
                <a:sym typeface="Arial"/>
              </a:rPr>
              <a:t> using </a:t>
            </a:r>
            <a:r>
              <a:rPr b="1" lang="en" sz="1300">
                <a:solidFill>
                  <a:schemeClr val="dk1"/>
                </a:solidFill>
                <a:latin typeface="Arial"/>
                <a:ea typeface="Arial"/>
                <a:cs typeface="Arial"/>
                <a:sym typeface="Arial"/>
              </a:rPr>
              <a:t>3D software like Blender </a:t>
            </a:r>
            <a:r>
              <a:rPr lang="en" sz="1300">
                <a:solidFill>
                  <a:schemeClr val="dk1"/>
                </a:solidFill>
                <a:latin typeface="Arial"/>
                <a:ea typeface="Arial"/>
                <a:cs typeface="Arial"/>
                <a:sym typeface="Arial"/>
              </a:rPr>
              <a:t>to train AI models.  </a:t>
            </a:r>
            <a:endParaRPr sz="1300">
              <a:solidFill>
                <a:schemeClr val="dk1"/>
              </a:solidFill>
              <a:latin typeface="Arial"/>
              <a:ea typeface="Arial"/>
              <a:cs typeface="Arial"/>
              <a:sym typeface="Arial"/>
            </a:endParaRPr>
          </a:p>
          <a:p>
            <a:pPr indent="0" lvl="0" marL="0" rtl="0" algn="l">
              <a:lnSpc>
                <a:spcPct val="110000"/>
              </a:lnSpc>
              <a:spcBef>
                <a:spcPts val="0"/>
              </a:spcBef>
              <a:spcAft>
                <a:spcPts val="0"/>
              </a:spcAft>
              <a:buClr>
                <a:schemeClr val="dk1"/>
              </a:buClr>
              <a:buSzPts val="1100"/>
              <a:buNone/>
            </a:pPr>
            <a:r>
              <a:t/>
            </a:r>
            <a:endParaRPr sz="1100">
              <a:solidFill>
                <a:schemeClr val="dk1"/>
              </a:solidFill>
            </a:endParaRPr>
          </a:p>
          <a:p>
            <a:pPr indent="0" lvl="0" marL="0" rtl="0" algn="l">
              <a:lnSpc>
                <a:spcPct val="110000"/>
              </a:lnSpc>
              <a:spcBef>
                <a:spcPts val="0"/>
              </a:spcBef>
              <a:spcAft>
                <a:spcPts val="0"/>
              </a:spcAft>
              <a:buClr>
                <a:schemeClr val="dk1"/>
              </a:buClr>
              <a:buSzPts val="1100"/>
              <a:buNone/>
            </a:pPr>
            <a:r>
              <a:t/>
            </a:r>
            <a:endParaRPr sz="1100">
              <a:solidFill>
                <a:schemeClr val="dk1"/>
              </a:solidFill>
            </a:endParaRPr>
          </a:p>
          <a:p>
            <a:pPr indent="0" lvl="0" marL="0" rtl="0" algn="l">
              <a:lnSpc>
                <a:spcPct val="110000"/>
              </a:lnSpc>
              <a:spcBef>
                <a:spcPts val="0"/>
              </a:spcBef>
              <a:spcAft>
                <a:spcPts val="0"/>
              </a:spcAft>
              <a:buClr>
                <a:schemeClr val="dk1"/>
              </a:buClr>
              <a:buSzPts val="1100"/>
              <a:buNone/>
            </a:pPr>
            <a:r>
              <a:rPr lang="en" sz="1300">
                <a:solidFill>
                  <a:schemeClr val="dk1"/>
                </a:solidFill>
              </a:rPr>
              <a:t>Computer vision Ai model </a:t>
            </a:r>
            <a:r>
              <a:rPr lang="en" sz="1300">
                <a:solidFill>
                  <a:schemeClr val="dk1"/>
                </a:solidFill>
              </a:rPr>
              <a:t>Training</a:t>
            </a:r>
            <a:r>
              <a:rPr lang="en" sz="1300">
                <a:solidFill>
                  <a:schemeClr val="dk1"/>
                </a:solidFill>
              </a:rPr>
              <a:t> approach:-</a:t>
            </a:r>
            <a:endParaRPr sz="1300">
              <a:solidFill>
                <a:schemeClr val="dk1"/>
              </a:solidFill>
            </a:endParaRPr>
          </a:p>
        </p:txBody>
      </p:sp>
      <p:sp>
        <p:nvSpPr>
          <p:cNvPr id="363" name="Google Shape;363;p43"/>
          <p:cNvSpPr txBox="1"/>
          <p:nvPr>
            <p:ph idx="5" type="title"/>
          </p:nvPr>
        </p:nvSpPr>
        <p:spPr>
          <a:xfrm rot="-5400000">
            <a:off x="7417450" y="2291400"/>
            <a:ext cx="2906400" cy="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dk1"/>
                </a:solidFill>
                <a:latin typeface="Lexend Light"/>
                <a:ea typeface="Lexend Light"/>
                <a:cs typeface="Lexend Light"/>
                <a:sym typeface="Lexend Light"/>
              </a:rPr>
              <a:t>Code-Conference / Code 2K25</a:t>
            </a:r>
            <a:endParaRPr sz="1700"/>
          </a:p>
        </p:txBody>
      </p:sp>
      <p:sp>
        <p:nvSpPr>
          <p:cNvPr id="364" name="Google Shape;364;p43"/>
          <p:cNvSpPr txBox="1"/>
          <p:nvPr>
            <p:ph type="title"/>
          </p:nvPr>
        </p:nvSpPr>
        <p:spPr>
          <a:xfrm>
            <a:off x="76200" y="-8750"/>
            <a:ext cx="7740000" cy="668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What is Synthetic data generation ?</a:t>
            </a:r>
            <a:endParaRPr/>
          </a:p>
        </p:txBody>
      </p:sp>
      <p:sp>
        <p:nvSpPr>
          <p:cNvPr id="365" name="Google Shape;365;p43"/>
          <p:cNvSpPr txBox="1"/>
          <p:nvPr>
            <p:ph idx="6" type="title"/>
          </p:nvPr>
        </p:nvSpPr>
        <p:spPr>
          <a:xfrm>
            <a:off x="8583300" y="4329650"/>
            <a:ext cx="567600" cy="66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1</a:t>
            </a:r>
            <a:endParaRPr sz="1700"/>
          </a:p>
        </p:txBody>
      </p:sp>
      <p:pic>
        <p:nvPicPr>
          <p:cNvPr id="366" name="Google Shape;366;p43"/>
          <p:cNvPicPr preferRelativeResize="0"/>
          <p:nvPr/>
        </p:nvPicPr>
        <p:blipFill>
          <a:blip r:embed="rId3">
            <a:alphaModFix/>
          </a:blip>
          <a:stretch>
            <a:fillRect/>
          </a:stretch>
        </p:blipFill>
        <p:spPr>
          <a:xfrm>
            <a:off x="388625" y="2043850"/>
            <a:ext cx="7684849" cy="2950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id="371" name="Google Shape;371;p44"/>
          <p:cNvPicPr preferRelativeResize="0"/>
          <p:nvPr>
            <p:ph idx="3" type="pic"/>
          </p:nvPr>
        </p:nvPicPr>
        <p:blipFill rotWithShape="1">
          <a:blip r:embed="rId3">
            <a:alphaModFix/>
          </a:blip>
          <a:srcRect b="0" l="10286" r="10278" t="0"/>
          <a:stretch/>
        </p:blipFill>
        <p:spPr>
          <a:xfrm>
            <a:off x="2629875" y="3016850"/>
            <a:ext cx="2159174" cy="1937999"/>
          </a:xfrm>
          <a:prstGeom prst="rect">
            <a:avLst/>
          </a:prstGeom>
        </p:spPr>
      </p:pic>
      <p:sp>
        <p:nvSpPr>
          <p:cNvPr id="372" name="Google Shape;372;p44"/>
          <p:cNvSpPr txBox="1"/>
          <p:nvPr>
            <p:ph idx="8" type="title"/>
          </p:nvPr>
        </p:nvSpPr>
        <p:spPr>
          <a:xfrm>
            <a:off x="225900" y="2061000"/>
            <a:ext cx="2306400" cy="2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a:t>
            </a:r>
            <a:endParaRPr/>
          </a:p>
        </p:txBody>
      </p:sp>
      <p:sp>
        <p:nvSpPr>
          <p:cNvPr id="373" name="Google Shape;373;p44"/>
          <p:cNvSpPr txBox="1"/>
          <p:nvPr>
            <p:ph idx="7" type="title"/>
          </p:nvPr>
        </p:nvSpPr>
        <p:spPr>
          <a:xfrm>
            <a:off x="4946525" y="1968000"/>
            <a:ext cx="18921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SOLUTION</a:t>
            </a:r>
            <a:endParaRPr sz="1600"/>
          </a:p>
        </p:txBody>
      </p:sp>
      <p:sp>
        <p:nvSpPr>
          <p:cNvPr id="374" name="Google Shape;374;p44"/>
          <p:cNvSpPr txBox="1"/>
          <p:nvPr>
            <p:ph idx="1" type="body"/>
          </p:nvPr>
        </p:nvSpPr>
        <p:spPr>
          <a:xfrm>
            <a:off x="4941450" y="2292000"/>
            <a:ext cx="3148800" cy="6156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1"/>
              </a:buClr>
              <a:buSzPts val="1100"/>
              <a:buNone/>
            </a:pPr>
            <a:r>
              <a:rPr lang="en" sz="1000">
                <a:solidFill>
                  <a:schemeClr val="dk1"/>
                </a:solidFill>
              </a:rPr>
              <a:t>Generate millions of synthetic images data using </a:t>
            </a:r>
            <a:r>
              <a:rPr lang="en" sz="1000">
                <a:solidFill>
                  <a:schemeClr val="dk1"/>
                </a:solidFill>
              </a:rPr>
              <a:t>Open Source </a:t>
            </a:r>
            <a:r>
              <a:rPr lang="en" sz="1000">
                <a:solidFill>
                  <a:schemeClr val="dk1"/>
                </a:solidFill>
              </a:rPr>
              <a:t>3D software like Blender , to train Ai models efficiently.</a:t>
            </a:r>
            <a:endParaRPr sz="1000">
              <a:solidFill>
                <a:schemeClr val="dk1"/>
              </a:solidFill>
            </a:endParaRPr>
          </a:p>
        </p:txBody>
      </p:sp>
      <p:sp>
        <p:nvSpPr>
          <p:cNvPr id="375" name="Google Shape;375;p44"/>
          <p:cNvSpPr txBox="1"/>
          <p:nvPr>
            <p:ph type="title"/>
          </p:nvPr>
        </p:nvSpPr>
        <p:spPr>
          <a:xfrm rot="-5400000">
            <a:off x="8437000" y="139100"/>
            <a:ext cx="867300" cy="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None/>
            </a:pPr>
            <a:r>
              <a:rPr lang="en"/>
              <a:t>Research PPT</a:t>
            </a:r>
            <a:endParaRPr/>
          </a:p>
        </p:txBody>
      </p:sp>
      <p:sp>
        <p:nvSpPr>
          <p:cNvPr id="376" name="Google Shape;376;p44"/>
          <p:cNvSpPr txBox="1"/>
          <p:nvPr>
            <p:ph idx="4" type="title"/>
          </p:nvPr>
        </p:nvSpPr>
        <p:spPr>
          <a:xfrm rot="-5400000">
            <a:off x="7417450" y="2291400"/>
            <a:ext cx="2906400" cy="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dk1"/>
                </a:solidFill>
                <a:latin typeface="Lexend Light"/>
                <a:ea typeface="Lexend Light"/>
                <a:cs typeface="Lexend Light"/>
                <a:sym typeface="Lexend Light"/>
              </a:rPr>
              <a:t>Code-Conference / Code 2K25</a:t>
            </a:r>
            <a:endParaRPr sz="1700"/>
          </a:p>
        </p:txBody>
      </p:sp>
      <p:sp>
        <p:nvSpPr>
          <p:cNvPr id="377" name="Google Shape;377;p44"/>
          <p:cNvSpPr txBox="1"/>
          <p:nvPr>
            <p:ph idx="5" type="title"/>
          </p:nvPr>
        </p:nvSpPr>
        <p:spPr>
          <a:xfrm>
            <a:off x="8583300" y="4329650"/>
            <a:ext cx="567600" cy="66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2</a:t>
            </a:r>
            <a:endParaRPr sz="1700"/>
          </a:p>
        </p:txBody>
      </p:sp>
      <p:sp>
        <p:nvSpPr>
          <p:cNvPr id="378" name="Google Shape;378;p44"/>
          <p:cNvSpPr txBox="1"/>
          <p:nvPr>
            <p:ph idx="6" type="title"/>
          </p:nvPr>
        </p:nvSpPr>
        <p:spPr>
          <a:xfrm>
            <a:off x="69175" y="68100"/>
            <a:ext cx="8235000" cy="2061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latin typeface="Merriweather Light"/>
                <a:ea typeface="Merriweather Light"/>
                <a:cs typeface="Merriweather Light"/>
                <a:sym typeface="Merriweather Light"/>
              </a:rPr>
              <a:t>Need of </a:t>
            </a:r>
            <a:r>
              <a:rPr lang="en" sz="2200">
                <a:latin typeface="Merriweather Light"/>
                <a:ea typeface="Merriweather Light"/>
                <a:cs typeface="Merriweather Light"/>
                <a:sym typeface="Merriweather Light"/>
              </a:rPr>
              <a:t>Synthetic data generation for computer vision</a:t>
            </a:r>
            <a:endParaRPr sz="2200">
              <a:latin typeface="Merriweather Light"/>
              <a:ea typeface="Merriweather Light"/>
              <a:cs typeface="Merriweather Light"/>
              <a:sym typeface="Merriweather Light"/>
            </a:endParaRPr>
          </a:p>
          <a:p>
            <a:pPr indent="0" lvl="0" marL="0" rtl="0" algn="l">
              <a:lnSpc>
                <a:spcPct val="110000"/>
              </a:lnSpc>
              <a:spcBef>
                <a:spcPts val="0"/>
              </a:spcBef>
              <a:spcAft>
                <a:spcPts val="0"/>
              </a:spcAft>
              <a:buNone/>
            </a:pPr>
            <a:r>
              <a:rPr lang="en" sz="1300"/>
              <a:t>Deep learning outperforms traditional ML by mimicking the human brain but needs vast labeled data. Synthetic data solves this by simulating environments, improving accuracy, and enhancing deep learning model generalization for real-time image tasks.</a:t>
            </a:r>
            <a:endParaRPr sz="1300"/>
          </a:p>
          <a:p>
            <a:pPr indent="0" lvl="0" marL="0" rtl="0" algn="l">
              <a:lnSpc>
                <a:spcPct val="110000"/>
              </a:lnSpc>
              <a:spcBef>
                <a:spcPts val="0"/>
              </a:spcBef>
              <a:spcAft>
                <a:spcPts val="0"/>
              </a:spcAft>
              <a:buNone/>
            </a:pPr>
            <a:r>
              <a:t/>
            </a:r>
            <a:endParaRPr sz="1300">
              <a:latin typeface="Arial"/>
              <a:ea typeface="Arial"/>
              <a:cs typeface="Arial"/>
              <a:sym typeface="Arial"/>
            </a:endParaRPr>
          </a:p>
          <a:p>
            <a:pPr indent="0" lvl="0" marL="0" rtl="0" algn="l">
              <a:lnSpc>
                <a:spcPct val="110000"/>
              </a:lnSpc>
              <a:spcBef>
                <a:spcPts val="0"/>
              </a:spcBef>
              <a:spcAft>
                <a:spcPts val="0"/>
              </a:spcAft>
              <a:buNone/>
            </a:pPr>
            <a:r>
              <a:t/>
            </a:r>
            <a:endParaRPr sz="1300">
              <a:latin typeface="Arial"/>
              <a:ea typeface="Arial"/>
              <a:cs typeface="Arial"/>
              <a:sym typeface="Arial"/>
            </a:endParaRPr>
          </a:p>
          <a:p>
            <a:pPr indent="0" lvl="0" marL="0" rtl="0" algn="l">
              <a:lnSpc>
                <a:spcPct val="110000"/>
              </a:lnSpc>
              <a:spcBef>
                <a:spcPts val="0"/>
              </a:spcBef>
              <a:spcAft>
                <a:spcPts val="0"/>
              </a:spcAft>
              <a:buClr>
                <a:schemeClr val="dk1"/>
              </a:buClr>
              <a:buSzPts val="1100"/>
              <a:buFont typeface="Arial"/>
              <a:buNone/>
            </a:pPr>
            <a:r>
              <a:rPr lang="en" sz="1300">
                <a:latin typeface="Arial"/>
                <a:ea typeface="Arial"/>
                <a:cs typeface="Arial"/>
                <a:sym typeface="Arial"/>
              </a:rPr>
              <a:t> Here are some common problems arrived in traditional image data preparation.</a:t>
            </a:r>
            <a:endParaRPr sz="2200"/>
          </a:p>
        </p:txBody>
      </p:sp>
      <p:pic>
        <p:nvPicPr>
          <p:cNvPr id="379" name="Google Shape;379;p44"/>
          <p:cNvPicPr preferRelativeResize="0"/>
          <p:nvPr>
            <p:ph idx="2" type="pic"/>
          </p:nvPr>
        </p:nvPicPr>
        <p:blipFill rotWithShape="1">
          <a:blip r:embed="rId4">
            <a:alphaModFix/>
          </a:blip>
          <a:srcRect b="0" l="159" r="169" t="0"/>
          <a:stretch/>
        </p:blipFill>
        <p:spPr>
          <a:xfrm>
            <a:off x="152400" y="3379700"/>
            <a:ext cx="2306475" cy="1575150"/>
          </a:xfrm>
          <a:prstGeom prst="rect">
            <a:avLst/>
          </a:prstGeom>
        </p:spPr>
      </p:pic>
      <p:sp>
        <p:nvSpPr>
          <p:cNvPr id="380" name="Google Shape;380;p44"/>
          <p:cNvSpPr txBox="1"/>
          <p:nvPr/>
        </p:nvSpPr>
        <p:spPr>
          <a:xfrm>
            <a:off x="160025" y="2546700"/>
            <a:ext cx="1955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Merriweather Light"/>
                <a:ea typeface="Merriweather Light"/>
                <a:cs typeface="Merriweather Light"/>
                <a:sym typeface="Merriweather Light"/>
              </a:rPr>
              <a:t>1.</a:t>
            </a:r>
            <a:r>
              <a:rPr lang="en">
                <a:solidFill>
                  <a:schemeClr val="dk1"/>
                </a:solidFill>
                <a:latin typeface="Merriweather Light"/>
                <a:ea typeface="Merriweather Light"/>
                <a:cs typeface="Merriweather Light"/>
                <a:sym typeface="Merriweather Light"/>
              </a:rPr>
              <a:t>Image data Scarcity and variations</a:t>
            </a:r>
            <a:endParaRPr>
              <a:solidFill>
                <a:schemeClr val="dk1"/>
              </a:solidFill>
              <a:latin typeface="Merriweather Light"/>
              <a:ea typeface="Merriweather Light"/>
              <a:cs typeface="Merriweather Light"/>
              <a:sym typeface="Merriweather Light"/>
            </a:endParaRPr>
          </a:p>
        </p:txBody>
      </p:sp>
      <p:sp>
        <p:nvSpPr>
          <p:cNvPr id="381" name="Google Shape;381;p44"/>
          <p:cNvSpPr txBox="1"/>
          <p:nvPr/>
        </p:nvSpPr>
        <p:spPr>
          <a:xfrm>
            <a:off x="2469724" y="2563500"/>
            <a:ext cx="270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Merriweather Light"/>
                <a:ea typeface="Merriweather Light"/>
                <a:cs typeface="Merriweather Light"/>
                <a:sym typeface="Merriweather Light"/>
              </a:rPr>
              <a:t>2. 3D Depth understanding</a:t>
            </a:r>
            <a:endParaRPr/>
          </a:p>
        </p:txBody>
      </p:sp>
      <p:pic>
        <p:nvPicPr>
          <p:cNvPr id="382" name="Google Shape;382;p44"/>
          <p:cNvPicPr preferRelativeResize="0"/>
          <p:nvPr/>
        </p:nvPicPr>
        <p:blipFill>
          <a:blip r:embed="rId5">
            <a:alphaModFix/>
          </a:blip>
          <a:stretch>
            <a:fillRect/>
          </a:stretch>
        </p:blipFill>
        <p:spPr>
          <a:xfrm>
            <a:off x="4941450" y="2893250"/>
            <a:ext cx="3400901" cy="20616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5"/>
          <p:cNvSpPr txBox="1"/>
          <p:nvPr>
            <p:ph idx="8" type="subTitle"/>
          </p:nvPr>
        </p:nvSpPr>
        <p:spPr>
          <a:xfrm>
            <a:off x="51700" y="-84950"/>
            <a:ext cx="8321100" cy="66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Merriweather Light"/>
                <a:ea typeface="Merriweather Light"/>
                <a:cs typeface="Merriweather Light"/>
                <a:sym typeface="Merriweather Light"/>
              </a:rPr>
              <a:t>Blender 4.2 Snapshot for creating masked image data of 3d model </a:t>
            </a:r>
            <a:endParaRPr sz="1900">
              <a:latin typeface="Merriweather Light"/>
              <a:ea typeface="Merriweather Light"/>
              <a:cs typeface="Merriweather Light"/>
              <a:sym typeface="Merriweather Light"/>
            </a:endParaRPr>
          </a:p>
        </p:txBody>
      </p:sp>
      <p:pic>
        <p:nvPicPr>
          <p:cNvPr id="388" name="Google Shape;388;p45"/>
          <p:cNvPicPr preferRelativeResize="0"/>
          <p:nvPr/>
        </p:nvPicPr>
        <p:blipFill>
          <a:blip r:embed="rId3">
            <a:alphaModFix/>
          </a:blip>
          <a:stretch>
            <a:fillRect/>
          </a:stretch>
        </p:blipFill>
        <p:spPr>
          <a:xfrm>
            <a:off x="31150" y="435500"/>
            <a:ext cx="8552150" cy="4695300"/>
          </a:xfrm>
          <a:prstGeom prst="rect">
            <a:avLst/>
          </a:prstGeom>
          <a:noFill/>
          <a:ln>
            <a:noFill/>
          </a:ln>
        </p:spPr>
      </p:pic>
      <p:sp>
        <p:nvSpPr>
          <p:cNvPr id="389" name="Google Shape;389;p45"/>
          <p:cNvSpPr txBox="1"/>
          <p:nvPr>
            <p:ph idx="2" type="title"/>
          </p:nvPr>
        </p:nvSpPr>
        <p:spPr>
          <a:xfrm rot="-5400000">
            <a:off x="8437000" y="139100"/>
            <a:ext cx="867300" cy="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None/>
            </a:pPr>
            <a:r>
              <a:rPr lang="en"/>
              <a:t>Research PPT</a:t>
            </a:r>
            <a:endParaRPr/>
          </a:p>
        </p:txBody>
      </p:sp>
      <p:sp>
        <p:nvSpPr>
          <p:cNvPr id="390" name="Google Shape;390;p45"/>
          <p:cNvSpPr txBox="1"/>
          <p:nvPr>
            <p:ph idx="3" type="title"/>
          </p:nvPr>
        </p:nvSpPr>
        <p:spPr>
          <a:xfrm rot="-5400000">
            <a:off x="7417450" y="2291400"/>
            <a:ext cx="2906400" cy="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dk1"/>
                </a:solidFill>
                <a:latin typeface="Lexend Light"/>
                <a:ea typeface="Lexend Light"/>
                <a:cs typeface="Lexend Light"/>
                <a:sym typeface="Lexend Light"/>
              </a:rPr>
              <a:t>Code-Conference / Code 2K25</a:t>
            </a:r>
            <a:endParaRPr sz="1700"/>
          </a:p>
        </p:txBody>
      </p:sp>
      <p:sp>
        <p:nvSpPr>
          <p:cNvPr id="391" name="Google Shape;391;p45"/>
          <p:cNvSpPr txBox="1"/>
          <p:nvPr>
            <p:ph idx="4" type="title"/>
          </p:nvPr>
        </p:nvSpPr>
        <p:spPr>
          <a:xfrm>
            <a:off x="8583300" y="4329650"/>
            <a:ext cx="567600" cy="66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3</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5" name="Shape 395"/>
        <p:cNvGrpSpPr/>
        <p:nvPr/>
      </p:nvGrpSpPr>
      <p:grpSpPr>
        <a:xfrm>
          <a:off x="0" y="0"/>
          <a:ext cx="0" cy="0"/>
          <a:chOff x="0" y="0"/>
          <a:chExt cx="0" cy="0"/>
        </a:xfrm>
      </p:grpSpPr>
      <p:sp>
        <p:nvSpPr>
          <p:cNvPr id="396" name="Google Shape;396;p46"/>
          <p:cNvSpPr txBox="1"/>
          <p:nvPr>
            <p:ph type="title"/>
          </p:nvPr>
        </p:nvSpPr>
        <p:spPr>
          <a:xfrm rot="-5400000">
            <a:off x="8437000" y="139100"/>
            <a:ext cx="867300" cy="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None/>
            </a:pPr>
            <a:r>
              <a:rPr lang="en"/>
              <a:t>Research PPT</a:t>
            </a:r>
            <a:endParaRPr/>
          </a:p>
        </p:txBody>
      </p:sp>
      <p:sp>
        <p:nvSpPr>
          <p:cNvPr id="397" name="Google Shape;397;p46"/>
          <p:cNvSpPr txBox="1"/>
          <p:nvPr>
            <p:ph idx="5" type="title"/>
          </p:nvPr>
        </p:nvSpPr>
        <p:spPr>
          <a:xfrm rot="-5400000">
            <a:off x="7417450" y="2291400"/>
            <a:ext cx="2906400" cy="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dk1"/>
                </a:solidFill>
                <a:latin typeface="Lexend Light"/>
                <a:ea typeface="Lexend Light"/>
                <a:cs typeface="Lexend Light"/>
                <a:sym typeface="Lexend Light"/>
              </a:rPr>
              <a:t>Code-Conference / Code 2K25</a:t>
            </a:r>
            <a:endParaRPr sz="1700"/>
          </a:p>
        </p:txBody>
      </p:sp>
      <p:sp>
        <p:nvSpPr>
          <p:cNvPr id="398" name="Google Shape;398;p46"/>
          <p:cNvSpPr txBox="1"/>
          <p:nvPr>
            <p:ph idx="6" type="title"/>
          </p:nvPr>
        </p:nvSpPr>
        <p:spPr>
          <a:xfrm>
            <a:off x="8583300" y="4329650"/>
            <a:ext cx="567600" cy="66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4</a:t>
            </a:r>
            <a:endParaRPr sz="1700"/>
          </a:p>
        </p:txBody>
      </p:sp>
      <p:pic>
        <p:nvPicPr>
          <p:cNvPr id="399" name="Google Shape;399;p46"/>
          <p:cNvPicPr preferRelativeResize="0"/>
          <p:nvPr/>
        </p:nvPicPr>
        <p:blipFill>
          <a:blip r:embed="rId3">
            <a:alphaModFix/>
          </a:blip>
          <a:stretch>
            <a:fillRect/>
          </a:stretch>
        </p:blipFill>
        <p:spPr>
          <a:xfrm>
            <a:off x="255750" y="1507750"/>
            <a:ext cx="2464579" cy="1386326"/>
          </a:xfrm>
          <a:prstGeom prst="rect">
            <a:avLst/>
          </a:prstGeom>
          <a:noFill/>
          <a:ln>
            <a:noFill/>
          </a:ln>
        </p:spPr>
      </p:pic>
      <p:pic>
        <p:nvPicPr>
          <p:cNvPr id="400" name="Google Shape;400;p46"/>
          <p:cNvPicPr preferRelativeResize="0"/>
          <p:nvPr/>
        </p:nvPicPr>
        <p:blipFill>
          <a:blip r:embed="rId4">
            <a:alphaModFix/>
          </a:blip>
          <a:stretch>
            <a:fillRect/>
          </a:stretch>
        </p:blipFill>
        <p:spPr>
          <a:xfrm>
            <a:off x="3727225" y="1283425"/>
            <a:ext cx="1985888" cy="1792975"/>
          </a:xfrm>
          <a:prstGeom prst="rect">
            <a:avLst/>
          </a:prstGeom>
          <a:noFill/>
          <a:ln>
            <a:noFill/>
          </a:ln>
        </p:spPr>
      </p:pic>
      <p:sp>
        <p:nvSpPr>
          <p:cNvPr id="401" name="Google Shape;401;p46"/>
          <p:cNvSpPr txBox="1"/>
          <p:nvPr>
            <p:ph idx="7" type="title"/>
          </p:nvPr>
        </p:nvSpPr>
        <p:spPr>
          <a:xfrm>
            <a:off x="73500" y="-55900"/>
            <a:ext cx="8235000" cy="1063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800">
                <a:latin typeface="Merriweather Light"/>
                <a:ea typeface="Merriweather Light"/>
                <a:cs typeface="Merriweather Light"/>
                <a:sym typeface="Merriweather Light"/>
              </a:rPr>
              <a:t>Research implementation process</a:t>
            </a:r>
            <a:endParaRPr sz="2800">
              <a:latin typeface="Merriweather Light"/>
              <a:ea typeface="Merriweather Light"/>
              <a:cs typeface="Merriweather Light"/>
              <a:sym typeface="Merriweather Light"/>
            </a:endParaRPr>
          </a:p>
        </p:txBody>
      </p:sp>
      <p:pic>
        <p:nvPicPr>
          <p:cNvPr id="402" name="Google Shape;402;p46"/>
          <p:cNvPicPr preferRelativeResize="0"/>
          <p:nvPr/>
        </p:nvPicPr>
        <p:blipFill>
          <a:blip r:embed="rId5">
            <a:alphaModFix/>
          </a:blip>
          <a:stretch>
            <a:fillRect/>
          </a:stretch>
        </p:blipFill>
        <p:spPr>
          <a:xfrm>
            <a:off x="6746375" y="1329075"/>
            <a:ext cx="1600200" cy="1863775"/>
          </a:xfrm>
          <a:prstGeom prst="rect">
            <a:avLst/>
          </a:prstGeom>
          <a:noFill/>
          <a:ln>
            <a:noFill/>
          </a:ln>
        </p:spPr>
      </p:pic>
      <p:pic>
        <p:nvPicPr>
          <p:cNvPr id="403" name="Google Shape;403;p46"/>
          <p:cNvPicPr preferRelativeResize="0"/>
          <p:nvPr/>
        </p:nvPicPr>
        <p:blipFill>
          <a:blip r:embed="rId6">
            <a:alphaModFix/>
          </a:blip>
          <a:stretch>
            <a:fillRect/>
          </a:stretch>
        </p:blipFill>
        <p:spPr>
          <a:xfrm>
            <a:off x="3048000" y="3440750"/>
            <a:ext cx="3825550" cy="1626550"/>
          </a:xfrm>
          <a:prstGeom prst="rect">
            <a:avLst/>
          </a:prstGeom>
          <a:noFill/>
          <a:ln>
            <a:noFill/>
          </a:ln>
        </p:spPr>
      </p:pic>
      <p:pic>
        <p:nvPicPr>
          <p:cNvPr id="404" name="Google Shape;404;p46"/>
          <p:cNvPicPr preferRelativeResize="0"/>
          <p:nvPr/>
        </p:nvPicPr>
        <p:blipFill>
          <a:blip r:embed="rId7">
            <a:alphaModFix/>
          </a:blip>
          <a:stretch>
            <a:fillRect/>
          </a:stretch>
        </p:blipFill>
        <p:spPr>
          <a:xfrm>
            <a:off x="267750" y="3274325"/>
            <a:ext cx="1862126" cy="1792973"/>
          </a:xfrm>
          <a:prstGeom prst="rect">
            <a:avLst/>
          </a:prstGeom>
          <a:noFill/>
          <a:ln>
            <a:noFill/>
          </a:ln>
        </p:spPr>
      </p:pic>
      <p:pic>
        <p:nvPicPr>
          <p:cNvPr id="405" name="Google Shape;405;p46"/>
          <p:cNvPicPr preferRelativeResize="0"/>
          <p:nvPr/>
        </p:nvPicPr>
        <p:blipFill>
          <a:blip r:embed="rId8">
            <a:alphaModFix/>
          </a:blip>
          <a:stretch>
            <a:fillRect/>
          </a:stretch>
        </p:blipFill>
        <p:spPr>
          <a:xfrm>
            <a:off x="3032425" y="2025875"/>
            <a:ext cx="346225" cy="350860"/>
          </a:xfrm>
          <a:prstGeom prst="rect">
            <a:avLst/>
          </a:prstGeom>
          <a:noFill/>
          <a:ln>
            <a:noFill/>
          </a:ln>
        </p:spPr>
      </p:pic>
      <p:pic>
        <p:nvPicPr>
          <p:cNvPr id="406" name="Google Shape;406;p46"/>
          <p:cNvPicPr preferRelativeResize="0"/>
          <p:nvPr/>
        </p:nvPicPr>
        <p:blipFill>
          <a:blip r:embed="rId8">
            <a:alphaModFix/>
          </a:blip>
          <a:stretch>
            <a:fillRect/>
          </a:stretch>
        </p:blipFill>
        <p:spPr>
          <a:xfrm>
            <a:off x="6068150" y="1990275"/>
            <a:ext cx="346225" cy="350860"/>
          </a:xfrm>
          <a:prstGeom prst="rect">
            <a:avLst/>
          </a:prstGeom>
          <a:noFill/>
          <a:ln>
            <a:noFill/>
          </a:ln>
        </p:spPr>
      </p:pic>
      <p:pic>
        <p:nvPicPr>
          <p:cNvPr id="407" name="Google Shape;407;p46"/>
          <p:cNvPicPr preferRelativeResize="0"/>
          <p:nvPr/>
        </p:nvPicPr>
        <p:blipFill>
          <a:blip r:embed="rId8">
            <a:alphaModFix/>
          </a:blip>
          <a:stretch>
            <a:fillRect/>
          </a:stretch>
        </p:blipFill>
        <p:spPr>
          <a:xfrm rot="10800000">
            <a:off x="2369900" y="4045775"/>
            <a:ext cx="346225" cy="350860"/>
          </a:xfrm>
          <a:prstGeom prst="rect">
            <a:avLst/>
          </a:prstGeom>
          <a:noFill/>
          <a:ln>
            <a:noFill/>
          </a:ln>
        </p:spPr>
      </p:pic>
      <p:sp>
        <p:nvSpPr>
          <p:cNvPr id="408" name="Google Shape;408;p46"/>
          <p:cNvSpPr txBox="1"/>
          <p:nvPr/>
        </p:nvSpPr>
        <p:spPr>
          <a:xfrm>
            <a:off x="195925" y="452900"/>
            <a:ext cx="29889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Merriweather Light"/>
                <a:ea typeface="Merriweather Light"/>
                <a:cs typeface="Merriweather Light"/>
                <a:sym typeface="Merriweather Light"/>
              </a:rPr>
              <a:t>1.Creation of  photorealistic rendered images and masked images data from 3d model in Blender</a:t>
            </a:r>
            <a:endParaRPr/>
          </a:p>
        </p:txBody>
      </p:sp>
      <p:sp>
        <p:nvSpPr>
          <p:cNvPr id="409" name="Google Shape;409;p46"/>
          <p:cNvSpPr txBox="1"/>
          <p:nvPr/>
        </p:nvSpPr>
        <p:spPr>
          <a:xfrm>
            <a:off x="3613050" y="529100"/>
            <a:ext cx="21477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Merriweather Light"/>
                <a:ea typeface="Merriweather Light"/>
                <a:cs typeface="Merriweather Light"/>
                <a:sym typeface="Merriweather Light"/>
              </a:rPr>
              <a:t>2</a:t>
            </a:r>
            <a:r>
              <a:rPr lang="en" sz="1100">
                <a:solidFill>
                  <a:schemeClr val="dk1"/>
                </a:solidFill>
                <a:latin typeface="Merriweather Light"/>
                <a:ea typeface="Merriweather Light"/>
                <a:cs typeface="Merriweather Light"/>
                <a:sym typeface="Merriweather Light"/>
              </a:rPr>
              <a:t>.Convert masked images to polygons labelled data using our python program</a:t>
            </a:r>
            <a:endParaRPr sz="1100"/>
          </a:p>
        </p:txBody>
      </p:sp>
      <p:sp>
        <p:nvSpPr>
          <p:cNvPr id="410" name="Google Shape;410;p46"/>
          <p:cNvSpPr txBox="1"/>
          <p:nvPr/>
        </p:nvSpPr>
        <p:spPr>
          <a:xfrm>
            <a:off x="6054525" y="472050"/>
            <a:ext cx="24645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Merriweather Light"/>
                <a:ea typeface="Merriweather Light"/>
                <a:cs typeface="Merriweather Light"/>
                <a:sym typeface="Merriweather Light"/>
              </a:rPr>
              <a:t>3</a:t>
            </a:r>
            <a:r>
              <a:rPr lang="en" sz="1100">
                <a:solidFill>
                  <a:schemeClr val="dk1"/>
                </a:solidFill>
                <a:latin typeface="Merriweather Light"/>
                <a:ea typeface="Merriweather Light"/>
                <a:cs typeface="Merriweather Light"/>
                <a:sym typeface="Merriweather Light"/>
              </a:rPr>
              <a:t>. Move the images data in  the valid </a:t>
            </a:r>
            <a:r>
              <a:rPr lang="en" sz="1100">
                <a:solidFill>
                  <a:schemeClr val="dk1"/>
                </a:solidFill>
                <a:latin typeface="Merriweather Light"/>
                <a:ea typeface="Merriweather Light"/>
                <a:cs typeface="Merriweather Light"/>
                <a:sym typeface="Merriweather Light"/>
              </a:rPr>
              <a:t>directory structure for training the Yolo v8-segmentation  model</a:t>
            </a:r>
            <a:endParaRPr sz="1100"/>
          </a:p>
        </p:txBody>
      </p:sp>
      <p:sp>
        <p:nvSpPr>
          <p:cNvPr id="411" name="Google Shape;411;p46"/>
          <p:cNvSpPr txBox="1"/>
          <p:nvPr/>
        </p:nvSpPr>
        <p:spPr>
          <a:xfrm>
            <a:off x="3358655" y="3138025"/>
            <a:ext cx="3546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Merriweather Light"/>
                <a:ea typeface="Merriweather Light"/>
                <a:cs typeface="Merriweather Light"/>
                <a:sym typeface="Merriweather Light"/>
              </a:rPr>
              <a:t>4. Train the ML Model using these datasets</a:t>
            </a:r>
            <a:endParaRPr sz="1100"/>
          </a:p>
        </p:txBody>
      </p:sp>
      <p:sp>
        <p:nvSpPr>
          <p:cNvPr id="412" name="Google Shape;412;p46"/>
          <p:cNvSpPr txBox="1"/>
          <p:nvPr/>
        </p:nvSpPr>
        <p:spPr>
          <a:xfrm>
            <a:off x="234952" y="2952325"/>
            <a:ext cx="2409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Merriweather Light"/>
                <a:ea typeface="Merriweather Light"/>
                <a:cs typeface="Merriweather Light"/>
                <a:sym typeface="Merriweather Light"/>
              </a:rPr>
              <a:t>5</a:t>
            </a:r>
            <a:r>
              <a:rPr lang="en" sz="1100">
                <a:solidFill>
                  <a:schemeClr val="dk1"/>
                </a:solidFill>
                <a:latin typeface="Merriweather Light"/>
                <a:ea typeface="Merriweather Light"/>
                <a:cs typeface="Merriweather Light"/>
                <a:sym typeface="Merriweather Light"/>
              </a:rPr>
              <a:t>. </a:t>
            </a:r>
            <a:r>
              <a:rPr lang="en" sz="1100">
                <a:solidFill>
                  <a:schemeClr val="dk1"/>
                </a:solidFill>
                <a:latin typeface="Merriweather Light"/>
                <a:ea typeface="Merriweather Light"/>
                <a:cs typeface="Merriweather Light"/>
                <a:sym typeface="Merriweather Light"/>
              </a:rPr>
              <a:t>Evaluate</a:t>
            </a:r>
            <a:r>
              <a:rPr lang="en" sz="1100">
                <a:solidFill>
                  <a:schemeClr val="dk1"/>
                </a:solidFill>
                <a:latin typeface="Merriweather Light"/>
                <a:ea typeface="Merriweather Light"/>
                <a:cs typeface="Merriweather Light"/>
                <a:sym typeface="Merriweather Light"/>
              </a:rPr>
              <a:t> and Deploy the model</a:t>
            </a:r>
            <a:endParaRPr sz="1100"/>
          </a:p>
        </p:txBody>
      </p:sp>
      <p:pic>
        <p:nvPicPr>
          <p:cNvPr id="413" name="Google Shape;413;p46"/>
          <p:cNvPicPr preferRelativeResize="0"/>
          <p:nvPr/>
        </p:nvPicPr>
        <p:blipFill>
          <a:blip r:embed="rId9">
            <a:alphaModFix/>
          </a:blip>
          <a:stretch>
            <a:fillRect/>
          </a:stretch>
        </p:blipFill>
        <p:spPr>
          <a:xfrm>
            <a:off x="7116750" y="3815050"/>
            <a:ext cx="513050" cy="51065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17" name="Shape 417"/>
        <p:cNvGrpSpPr/>
        <p:nvPr/>
      </p:nvGrpSpPr>
      <p:grpSpPr>
        <a:xfrm>
          <a:off x="0" y="0"/>
          <a:ext cx="0" cy="0"/>
          <a:chOff x="0" y="0"/>
          <a:chExt cx="0" cy="0"/>
        </a:xfrm>
      </p:grpSpPr>
      <p:pic>
        <p:nvPicPr>
          <p:cNvPr id="418" name="Google Shape;418;p47"/>
          <p:cNvPicPr preferRelativeResize="0"/>
          <p:nvPr>
            <p:ph idx="8" type="pic"/>
          </p:nvPr>
        </p:nvPicPr>
        <p:blipFill rotWithShape="1">
          <a:blip r:embed="rId3">
            <a:alphaModFix/>
          </a:blip>
          <a:srcRect b="0" l="1493" r="1493" t="0"/>
          <a:stretch/>
        </p:blipFill>
        <p:spPr>
          <a:xfrm>
            <a:off x="6349061" y="3361150"/>
            <a:ext cx="2019575" cy="1632200"/>
          </a:xfrm>
          <a:prstGeom prst="rect">
            <a:avLst/>
          </a:prstGeom>
        </p:spPr>
      </p:pic>
      <p:pic>
        <p:nvPicPr>
          <p:cNvPr id="419" name="Google Shape;419;p47"/>
          <p:cNvPicPr preferRelativeResize="0"/>
          <p:nvPr>
            <p:ph idx="3" type="pic"/>
          </p:nvPr>
        </p:nvPicPr>
        <p:blipFill rotWithShape="1">
          <a:blip r:embed="rId4">
            <a:alphaModFix/>
          </a:blip>
          <a:srcRect b="0" l="-710" r="709" t="0"/>
          <a:stretch/>
        </p:blipFill>
        <p:spPr>
          <a:xfrm>
            <a:off x="2481175" y="3361598"/>
            <a:ext cx="2019563" cy="1632196"/>
          </a:xfrm>
          <a:prstGeom prst="rect">
            <a:avLst/>
          </a:prstGeom>
        </p:spPr>
      </p:pic>
      <p:sp>
        <p:nvSpPr>
          <p:cNvPr id="420" name="Google Shape;420;p47"/>
          <p:cNvSpPr txBox="1"/>
          <p:nvPr>
            <p:ph idx="6" type="title"/>
          </p:nvPr>
        </p:nvSpPr>
        <p:spPr>
          <a:xfrm>
            <a:off x="10925" y="-19800"/>
            <a:ext cx="4243200" cy="312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Future applications:</a:t>
            </a:r>
            <a:endParaRPr sz="2600"/>
          </a:p>
          <a:p>
            <a:pPr indent="0" lvl="0" marL="0" rtl="0" algn="l">
              <a:spcBef>
                <a:spcPts val="0"/>
              </a:spcBef>
              <a:spcAft>
                <a:spcPts val="0"/>
              </a:spcAft>
              <a:buNone/>
            </a:pPr>
            <a:r>
              <a:rPr lang="en" sz="1500"/>
              <a:t>&amp; Infinite </a:t>
            </a:r>
            <a:r>
              <a:rPr lang="en" sz="1500"/>
              <a:t>possibilities</a:t>
            </a:r>
            <a:endParaRPr sz="1500"/>
          </a:p>
          <a:p>
            <a:pPr indent="0" lvl="0" marL="0" rtl="0" algn="l">
              <a:spcBef>
                <a:spcPts val="0"/>
              </a:spcBef>
              <a:spcAft>
                <a:spcPts val="0"/>
              </a:spcAft>
              <a:buNone/>
            </a:pPr>
            <a:r>
              <a:t/>
            </a:r>
            <a:endParaRPr sz="1500"/>
          </a:p>
          <a:p>
            <a:pPr indent="0" lvl="0" marL="0" rtl="0" algn="l">
              <a:spcBef>
                <a:spcPts val="0"/>
              </a:spcBef>
              <a:spcAft>
                <a:spcPts val="0"/>
              </a:spcAft>
              <a:buClr>
                <a:schemeClr val="dk1"/>
              </a:buClr>
              <a:buSzPts val="1100"/>
              <a:buFont typeface="Arial"/>
              <a:buNone/>
            </a:pPr>
            <a:r>
              <a:rPr b="1" lang="en" sz="1100">
                <a:latin typeface="Arial"/>
                <a:ea typeface="Arial"/>
                <a:cs typeface="Arial"/>
                <a:sym typeface="Arial"/>
              </a:rPr>
              <a:t>1.Autonomous Vehicles:</a:t>
            </a:r>
            <a:r>
              <a:rPr lang="en" sz="1100">
                <a:latin typeface="Arial"/>
                <a:ea typeface="Arial"/>
                <a:cs typeface="Arial"/>
                <a:sym typeface="Arial"/>
              </a:rPr>
              <a:t> we canTrain self-driving cars for object detection and road segmentation.</a:t>
            </a:r>
            <a:endParaRPr sz="1100">
              <a:latin typeface="Arial"/>
              <a:ea typeface="Arial"/>
              <a:cs typeface="Arial"/>
              <a:sym typeface="Arial"/>
            </a:endParaRPr>
          </a:p>
          <a:p>
            <a:pPr indent="0" lvl="0" marL="0" rtl="0" algn="l">
              <a:spcBef>
                <a:spcPts val="0"/>
              </a:spcBef>
              <a:spcAft>
                <a:spcPts val="0"/>
              </a:spcAft>
              <a:buNone/>
            </a:pPr>
            <a:r>
              <a:rPr b="1" lang="en" sz="1100">
                <a:latin typeface="Arial"/>
                <a:ea typeface="Arial"/>
                <a:cs typeface="Arial"/>
                <a:sym typeface="Arial"/>
              </a:rPr>
              <a:t>2.Medical Imaging:</a:t>
            </a:r>
            <a:r>
              <a:rPr lang="en" sz="1100">
                <a:latin typeface="Arial"/>
                <a:ea typeface="Arial"/>
                <a:cs typeface="Arial"/>
                <a:sym typeface="Arial"/>
              </a:rPr>
              <a:t> we can generate similar labeled medical scans for AI-driven diagnostics.</a:t>
            </a:r>
            <a:endParaRPr sz="1100">
              <a:latin typeface="Arial"/>
              <a:ea typeface="Arial"/>
              <a:cs typeface="Arial"/>
              <a:sym typeface="Arial"/>
            </a:endParaRPr>
          </a:p>
          <a:p>
            <a:pPr indent="0" lvl="0" marL="0" rtl="0" algn="l">
              <a:spcBef>
                <a:spcPts val="0"/>
              </a:spcBef>
              <a:spcAft>
                <a:spcPts val="0"/>
              </a:spcAft>
              <a:buNone/>
            </a:pPr>
            <a:r>
              <a:rPr b="1" lang="en" sz="1100">
                <a:latin typeface="Arial"/>
                <a:ea typeface="Arial"/>
                <a:cs typeface="Arial"/>
                <a:sym typeface="Arial"/>
              </a:rPr>
              <a:t>3.Augmented Reality (AR) &amp; Virtual Reality (VR):</a:t>
            </a:r>
            <a:r>
              <a:rPr lang="en" sz="1100">
                <a:latin typeface="Arial"/>
                <a:ea typeface="Arial"/>
                <a:cs typeface="Arial"/>
                <a:sym typeface="Arial"/>
              </a:rPr>
              <a:t> </a:t>
            </a: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 sz="1100">
                <a:latin typeface="Arial"/>
                <a:ea typeface="Arial"/>
                <a:cs typeface="Arial"/>
                <a:sym typeface="Arial"/>
              </a:rPr>
              <a:t>Security &amp; Surveillance</a:t>
            </a:r>
            <a:endParaRPr sz="1100">
              <a:latin typeface="Arial"/>
              <a:ea typeface="Arial"/>
              <a:cs typeface="Arial"/>
              <a:sym typeface="Arial"/>
            </a:endParaRPr>
          </a:p>
          <a:p>
            <a:pPr indent="0" lvl="0" marL="0" rtl="0" algn="l">
              <a:spcBef>
                <a:spcPts val="0"/>
              </a:spcBef>
              <a:spcAft>
                <a:spcPts val="0"/>
              </a:spcAft>
              <a:buNone/>
            </a:pPr>
            <a:r>
              <a:rPr b="1" lang="en" sz="1100">
                <a:latin typeface="Arial"/>
                <a:ea typeface="Arial"/>
                <a:cs typeface="Arial"/>
                <a:sym typeface="Arial"/>
              </a:rPr>
              <a:t>4.Agriculture:</a:t>
            </a:r>
            <a:r>
              <a:rPr lang="en" sz="1100">
                <a:latin typeface="Arial"/>
                <a:ea typeface="Arial"/>
                <a:cs typeface="Arial"/>
                <a:sym typeface="Arial"/>
              </a:rPr>
              <a:t> we can generate synthetic data tor ai model that Identify crop diseases using AI-powered image segmentation.</a:t>
            </a:r>
            <a:endParaRPr sz="1100">
              <a:latin typeface="Arial"/>
              <a:ea typeface="Arial"/>
              <a:cs typeface="Arial"/>
              <a:sym typeface="Arial"/>
            </a:endParaRPr>
          </a:p>
          <a:p>
            <a:pPr indent="0" lvl="0" marL="0" rtl="0" algn="l">
              <a:spcBef>
                <a:spcPts val="0"/>
              </a:spcBef>
              <a:spcAft>
                <a:spcPts val="0"/>
              </a:spcAft>
              <a:buNone/>
            </a:pPr>
            <a:r>
              <a:rPr b="1" lang="en" sz="1100">
                <a:latin typeface="Arial"/>
                <a:ea typeface="Arial"/>
                <a:cs typeface="Arial"/>
                <a:sym typeface="Arial"/>
              </a:rPr>
              <a:t>5..Robotics</a:t>
            </a:r>
            <a:endParaRPr b="1" sz="1100">
              <a:latin typeface="Arial"/>
              <a:ea typeface="Arial"/>
              <a:cs typeface="Arial"/>
              <a:sym typeface="Arial"/>
            </a:endParaRPr>
          </a:p>
          <a:p>
            <a:pPr indent="0" lvl="0" marL="0" rtl="0" algn="l">
              <a:spcBef>
                <a:spcPts val="0"/>
              </a:spcBef>
              <a:spcAft>
                <a:spcPts val="0"/>
              </a:spcAft>
              <a:buNone/>
            </a:pPr>
            <a:r>
              <a:rPr b="1" lang="en" sz="1100">
                <a:latin typeface="Arial"/>
                <a:ea typeface="Arial"/>
                <a:cs typeface="Arial"/>
                <a:sym typeface="Arial"/>
              </a:rPr>
              <a:t>6.Gaming &amp; Animations</a:t>
            </a:r>
            <a:endParaRPr b="1" sz="1100">
              <a:latin typeface="Arial"/>
              <a:ea typeface="Arial"/>
              <a:cs typeface="Arial"/>
              <a:sym typeface="Arial"/>
            </a:endParaRPr>
          </a:p>
          <a:p>
            <a:pPr indent="0" lvl="0" marL="0" rtl="0" algn="l">
              <a:spcBef>
                <a:spcPts val="0"/>
              </a:spcBef>
              <a:spcAft>
                <a:spcPts val="0"/>
              </a:spcAft>
              <a:buNone/>
            </a:pPr>
            <a:r>
              <a:rPr b="1" lang="en" sz="1100">
                <a:latin typeface="Arial"/>
                <a:ea typeface="Arial"/>
                <a:cs typeface="Arial"/>
                <a:sym typeface="Arial"/>
              </a:rPr>
              <a:t>7.HealthCare</a:t>
            </a:r>
            <a:endParaRPr b="1" sz="1100">
              <a:latin typeface="Arial"/>
              <a:ea typeface="Arial"/>
              <a:cs typeface="Arial"/>
              <a:sym typeface="Arial"/>
            </a:endParaRPr>
          </a:p>
          <a:p>
            <a:pPr indent="0" lvl="0" marL="0" rtl="0" algn="l">
              <a:spcBef>
                <a:spcPts val="0"/>
              </a:spcBef>
              <a:spcAft>
                <a:spcPts val="0"/>
              </a:spcAft>
              <a:buNone/>
            </a:pPr>
            <a:r>
              <a:rPr b="1" lang="en" sz="1100">
                <a:latin typeface="Arial"/>
                <a:ea typeface="Arial"/>
                <a:cs typeface="Arial"/>
                <a:sym typeface="Arial"/>
              </a:rPr>
              <a:t>8.Manufacturing etc.</a:t>
            </a:r>
            <a:r>
              <a:rPr lang="en" sz="1100">
                <a:latin typeface="Arial"/>
                <a:ea typeface="Arial"/>
                <a:cs typeface="Arial"/>
                <a:sym typeface="Arial"/>
              </a:rPr>
              <a:t>.</a:t>
            </a:r>
            <a:endParaRPr sz="1100">
              <a:latin typeface="Arial"/>
              <a:ea typeface="Arial"/>
              <a:cs typeface="Arial"/>
              <a:sym typeface="Arial"/>
            </a:endParaRPr>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pic>
        <p:nvPicPr>
          <p:cNvPr id="421" name="Google Shape;421;p47"/>
          <p:cNvPicPr preferRelativeResize="0"/>
          <p:nvPr/>
        </p:nvPicPr>
        <p:blipFill>
          <a:blip r:embed="rId5">
            <a:alphaModFix/>
          </a:blip>
          <a:stretch>
            <a:fillRect/>
          </a:stretch>
        </p:blipFill>
        <p:spPr>
          <a:xfrm>
            <a:off x="4130375" y="0"/>
            <a:ext cx="4327176" cy="2333375"/>
          </a:xfrm>
          <a:prstGeom prst="rect">
            <a:avLst/>
          </a:prstGeom>
          <a:noFill/>
          <a:ln>
            <a:noFill/>
          </a:ln>
        </p:spPr>
      </p:pic>
      <p:sp>
        <p:nvSpPr>
          <p:cNvPr id="422" name="Google Shape;422;p47"/>
          <p:cNvSpPr txBox="1"/>
          <p:nvPr>
            <p:ph type="title"/>
          </p:nvPr>
        </p:nvSpPr>
        <p:spPr>
          <a:xfrm rot="-5400000">
            <a:off x="8437000" y="139100"/>
            <a:ext cx="867300" cy="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None/>
            </a:pPr>
            <a:r>
              <a:rPr lang="en"/>
              <a:t>Research PPT</a:t>
            </a:r>
            <a:endParaRPr/>
          </a:p>
        </p:txBody>
      </p:sp>
      <p:sp>
        <p:nvSpPr>
          <p:cNvPr id="423" name="Google Shape;423;p47"/>
          <p:cNvSpPr txBox="1"/>
          <p:nvPr>
            <p:ph idx="4" type="title"/>
          </p:nvPr>
        </p:nvSpPr>
        <p:spPr>
          <a:xfrm rot="-5400000">
            <a:off x="7417450" y="2291400"/>
            <a:ext cx="2906400" cy="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dk1"/>
                </a:solidFill>
                <a:latin typeface="Lexend Light"/>
                <a:ea typeface="Lexend Light"/>
                <a:cs typeface="Lexend Light"/>
                <a:sym typeface="Lexend Light"/>
              </a:rPr>
              <a:t>Code-Conference / Code 2K25</a:t>
            </a:r>
            <a:endParaRPr sz="1700"/>
          </a:p>
        </p:txBody>
      </p:sp>
      <p:sp>
        <p:nvSpPr>
          <p:cNvPr id="424" name="Google Shape;424;p47"/>
          <p:cNvSpPr txBox="1"/>
          <p:nvPr>
            <p:ph idx="5" type="title"/>
          </p:nvPr>
        </p:nvSpPr>
        <p:spPr>
          <a:xfrm>
            <a:off x="8583300" y="4329650"/>
            <a:ext cx="567600" cy="66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5</a:t>
            </a:r>
            <a:endParaRPr sz="1700"/>
          </a:p>
        </p:txBody>
      </p:sp>
      <p:pic>
        <p:nvPicPr>
          <p:cNvPr id="425" name="Google Shape;425;p47"/>
          <p:cNvPicPr preferRelativeResize="0"/>
          <p:nvPr>
            <p:ph idx="2" type="pic"/>
          </p:nvPr>
        </p:nvPicPr>
        <p:blipFill rotWithShape="1">
          <a:blip r:embed="rId6">
            <a:alphaModFix/>
          </a:blip>
          <a:srcRect b="1839" l="0" r="0" t="1839"/>
          <a:stretch/>
        </p:blipFill>
        <p:spPr>
          <a:xfrm>
            <a:off x="4785250" y="3361598"/>
            <a:ext cx="1290575" cy="1632196"/>
          </a:xfrm>
          <a:prstGeom prst="rect">
            <a:avLst/>
          </a:prstGeom>
        </p:spPr>
      </p:pic>
      <p:pic>
        <p:nvPicPr>
          <p:cNvPr id="426" name="Google Shape;426;p47"/>
          <p:cNvPicPr preferRelativeResize="0"/>
          <p:nvPr>
            <p:ph idx="3" type="pic"/>
          </p:nvPr>
        </p:nvPicPr>
        <p:blipFill rotWithShape="1">
          <a:blip r:embed="rId7">
            <a:alphaModFix/>
          </a:blip>
          <a:srcRect b="0" l="24704" r="24704" t="0"/>
          <a:stretch/>
        </p:blipFill>
        <p:spPr>
          <a:xfrm>
            <a:off x="195100" y="3362900"/>
            <a:ext cx="2019574" cy="1632200"/>
          </a:xfrm>
          <a:prstGeom prst="rect">
            <a:avLst/>
          </a:prstGeom>
        </p:spPr>
      </p:pic>
      <p:sp>
        <p:nvSpPr>
          <p:cNvPr id="427" name="Google Shape;427;p47"/>
          <p:cNvSpPr txBox="1"/>
          <p:nvPr>
            <p:ph idx="1" type="body"/>
          </p:nvPr>
        </p:nvSpPr>
        <p:spPr>
          <a:xfrm>
            <a:off x="276725" y="2979450"/>
            <a:ext cx="2138700" cy="3543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1"/>
              </a:buClr>
              <a:buSzPts val="1100"/>
              <a:buNone/>
            </a:pPr>
            <a:r>
              <a:rPr lang="en">
                <a:solidFill>
                  <a:schemeClr val="dk1"/>
                </a:solidFill>
              </a:rPr>
              <a:t>Autonomous Driving</a:t>
            </a:r>
            <a:endParaRPr>
              <a:solidFill>
                <a:schemeClr val="dk1"/>
              </a:solidFill>
            </a:endParaRPr>
          </a:p>
        </p:txBody>
      </p:sp>
      <p:sp>
        <p:nvSpPr>
          <p:cNvPr id="428" name="Google Shape;428;p47"/>
          <p:cNvSpPr txBox="1"/>
          <p:nvPr>
            <p:ph idx="1" type="body"/>
          </p:nvPr>
        </p:nvSpPr>
        <p:spPr>
          <a:xfrm>
            <a:off x="4838025" y="2952750"/>
            <a:ext cx="1314000" cy="3543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1"/>
              </a:buClr>
              <a:buSzPts val="1100"/>
              <a:buNone/>
            </a:pPr>
            <a:r>
              <a:rPr lang="en">
                <a:solidFill>
                  <a:schemeClr val="dk1"/>
                </a:solidFill>
              </a:rPr>
              <a:t>Virtual Reality</a:t>
            </a:r>
            <a:endParaRPr>
              <a:solidFill>
                <a:schemeClr val="dk1"/>
              </a:solidFill>
            </a:endParaRPr>
          </a:p>
        </p:txBody>
      </p:sp>
      <p:sp>
        <p:nvSpPr>
          <p:cNvPr id="429" name="Google Shape;429;p47"/>
          <p:cNvSpPr txBox="1"/>
          <p:nvPr>
            <p:ph idx="1" type="body"/>
          </p:nvPr>
        </p:nvSpPr>
        <p:spPr>
          <a:xfrm>
            <a:off x="6294049" y="2979450"/>
            <a:ext cx="2138700" cy="3543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1"/>
              </a:buClr>
              <a:buSzPts val="1100"/>
              <a:buNone/>
            </a:pPr>
            <a:r>
              <a:rPr lang="en">
                <a:solidFill>
                  <a:schemeClr val="dk1"/>
                </a:solidFill>
              </a:rPr>
              <a:t>Healthcare and medicals</a:t>
            </a:r>
            <a:endParaRPr>
              <a:solidFill>
                <a:schemeClr val="dk1"/>
              </a:solidFill>
            </a:endParaRPr>
          </a:p>
        </p:txBody>
      </p:sp>
      <p:sp>
        <p:nvSpPr>
          <p:cNvPr id="430" name="Google Shape;430;p47"/>
          <p:cNvSpPr txBox="1"/>
          <p:nvPr>
            <p:ph idx="1" type="body"/>
          </p:nvPr>
        </p:nvSpPr>
        <p:spPr>
          <a:xfrm>
            <a:off x="2862175" y="2928000"/>
            <a:ext cx="1632000" cy="3543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1"/>
              </a:buClr>
              <a:buSzPts val="1100"/>
              <a:buNone/>
            </a:pPr>
            <a:r>
              <a:rPr lang="en">
                <a:solidFill>
                  <a:schemeClr val="dk1"/>
                </a:solidFill>
              </a:rPr>
              <a:t>Robotics and vision</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434" name="Shape 434"/>
        <p:cNvGrpSpPr/>
        <p:nvPr/>
      </p:nvGrpSpPr>
      <p:grpSpPr>
        <a:xfrm>
          <a:off x="0" y="0"/>
          <a:ext cx="0" cy="0"/>
          <a:chOff x="0" y="0"/>
          <a:chExt cx="0" cy="0"/>
        </a:xfrm>
      </p:grpSpPr>
      <p:sp>
        <p:nvSpPr>
          <p:cNvPr id="435" name="Google Shape;435;p48"/>
          <p:cNvSpPr txBox="1"/>
          <p:nvPr>
            <p:ph idx="2" type="title"/>
          </p:nvPr>
        </p:nvSpPr>
        <p:spPr>
          <a:xfrm>
            <a:off x="6487675" y="4392625"/>
            <a:ext cx="2451600" cy="598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Oist, Bhopal</a:t>
            </a:r>
            <a:endParaRPr/>
          </a:p>
        </p:txBody>
      </p:sp>
      <p:sp>
        <p:nvSpPr>
          <p:cNvPr id="436" name="Google Shape;436;p48"/>
          <p:cNvSpPr txBox="1"/>
          <p:nvPr>
            <p:ph type="title"/>
          </p:nvPr>
        </p:nvSpPr>
        <p:spPr>
          <a:xfrm>
            <a:off x="664800" y="1475000"/>
            <a:ext cx="9186000" cy="155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1820"/>
              <a:t>Thank You</a:t>
            </a:r>
            <a:endParaRPr sz="11820"/>
          </a:p>
        </p:txBody>
      </p:sp>
      <p:sp>
        <p:nvSpPr>
          <p:cNvPr id="437" name="Google Shape;437;p48"/>
          <p:cNvSpPr txBox="1"/>
          <p:nvPr>
            <p:ph idx="1" type="body"/>
          </p:nvPr>
        </p:nvSpPr>
        <p:spPr>
          <a:xfrm>
            <a:off x="152400" y="4875125"/>
            <a:ext cx="3150000" cy="34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Code-Conference / Code 2K25</a:t>
            </a:r>
            <a:endParaRPr sz="1400">
              <a:solidFill>
                <a:schemeClr val="dk1"/>
              </a:solidFill>
              <a:latin typeface="Merriweather Light"/>
              <a:ea typeface="Merriweather Light"/>
              <a:cs typeface="Merriweather Light"/>
              <a:sym typeface="Merriweather Light"/>
            </a:endParaRPr>
          </a:p>
          <a:p>
            <a:pPr indent="0" lvl="0" marL="0" rtl="0" algn="l">
              <a:spcBef>
                <a:spcPts val="0"/>
              </a:spcBef>
              <a:spcAft>
                <a:spcPts val="0"/>
              </a:spcAft>
              <a:buNone/>
            </a:pPr>
            <a:r>
              <a:t/>
            </a:r>
            <a:endParaRPr sz="600"/>
          </a:p>
        </p:txBody>
      </p:sp>
      <p:grpSp>
        <p:nvGrpSpPr>
          <p:cNvPr id="438" name="Google Shape;438;p48"/>
          <p:cNvGrpSpPr/>
          <p:nvPr/>
        </p:nvGrpSpPr>
        <p:grpSpPr>
          <a:xfrm>
            <a:off x="0" y="0"/>
            <a:ext cx="9144001" cy="1036003"/>
            <a:chOff x="0" y="0"/>
            <a:chExt cx="9144001" cy="1500150"/>
          </a:xfrm>
        </p:grpSpPr>
        <p:grpSp>
          <p:nvGrpSpPr>
            <p:cNvPr id="439" name="Google Shape;439;p48"/>
            <p:cNvGrpSpPr/>
            <p:nvPr/>
          </p:nvGrpSpPr>
          <p:grpSpPr>
            <a:xfrm>
              <a:off x="0" y="0"/>
              <a:ext cx="9143999" cy="1500150"/>
              <a:chOff x="0" y="0"/>
              <a:chExt cx="9143999" cy="1500150"/>
            </a:xfrm>
          </p:grpSpPr>
          <p:pic>
            <p:nvPicPr>
              <p:cNvPr descr="Wecome to CODE-2025" id="440" name="Google Shape;440;p48"/>
              <p:cNvPicPr preferRelativeResize="0"/>
              <p:nvPr/>
            </p:nvPicPr>
            <p:blipFill rotWithShape="1">
              <a:blip r:embed="rId3">
                <a:alphaModFix/>
              </a:blip>
              <a:srcRect b="0" l="0" r="0" t="73751"/>
              <a:stretch/>
            </p:blipFill>
            <p:spPr>
              <a:xfrm>
                <a:off x="0" y="500042"/>
                <a:ext cx="9143999" cy="1000108"/>
              </a:xfrm>
              <a:prstGeom prst="rect">
                <a:avLst/>
              </a:prstGeom>
              <a:noFill/>
              <a:ln>
                <a:noFill/>
              </a:ln>
            </p:spPr>
          </p:pic>
          <p:pic>
            <p:nvPicPr>
              <p:cNvPr descr="Wecome to CODE-2025" id="441" name="Google Shape;441;p48"/>
              <p:cNvPicPr preferRelativeResize="0"/>
              <p:nvPr/>
            </p:nvPicPr>
            <p:blipFill rotWithShape="1">
              <a:blip r:embed="rId4">
                <a:alphaModFix/>
              </a:blip>
              <a:srcRect b="4498" l="9307" r="5455" t="82612"/>
              <a:stretch/>
            </p:blipFill>
            <p:spPr>
              <a:xfrm>
                <a:off x="0" y="0"/>
                <a:ext cx="9143999" cy="500067"/>
              </a:xfrm>
              <a:prstGeom prst="rect">
                <a:avLst/>
              </a:prstGeom>
              <a:noFill/>
              <a:ln>
                <a:noFill/>
              </a:ln>
            </p:spPr>
          </p:pic>
        </p:grpSp>
        <p:pic>
          <p:nvPicPr>
            <p:cNvPr descr="C:\Users\admin\Desktop\Code2025-B (1).jpg" id="442" name="Google Shape;442;p48"/>
            <p:cNvPicPr preferRelativeResize="0"/>
            <p:nvPr/>
          </p:nvPicPr>
          <p:blipFill rotWithShape="1">
            <a:blip r:embed="rId5">
              <a:alphaModFix/>
            </a:blip>
            <a:srcRect b="74537" l="92004" r="1739" t="4106"/>
            <a:stretch/>
          </p:blipFill>
          <p:spPr>
            <a:xfrm>
              <a:off x="0" y="500042"/>
              <a:ext cx="571475" cy="571503"/>
            </a:xfrm>
            <a:prstGeom prst="rect">
              <a:avLst/>
            </a:prstGeom>
            <a:noFill/>
            <a:ln>
              <a:noFill/>
            </a:ln>
          </p:spPr>
        </p:pic>
        <p:pic>
          <p:nvPicPr>
            <p:cNvPr descr="C:\Users\admin\Desktop\Code2025-B (1).jpg" id="443" name="Google Shape;443;p48"/>
            <p:cNvPicPr preferRelativeResize="0"/>
            <p:nvPr/>
          </p:nvPicPr>
          <p:blipFill rotWithShape="1">
            <a:blip r:embed="rId6">
              <a:alphaModFix/>
            </a:blip>
            <a:srcRect b="74332" l="84433" r="8684" t="2052"/>
            <a:stretch/>
          </p:blipFill>
          <p:spPr>
            <a:xfrm>
              <a:off x="8572528" y="500042"/>
              <a:ext cx="571473" cy="642941"/>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Portfolio">
  <a:themeElements>
    <a:clrScheme name="Simple Light">
      <a:dk1>
        <a:srgbClr val="000000"/>
      </a:dk1>
      <a:lt1>
        <a:srgbClr val="FFFFFF"/>
      </a:lt1>
      <a:dk2>
        <a:srgbClr val="000000"/>
      </a:dk2>
      <a:lt2>
        <a:srgbClr val="A7BBC0"/>
      </a:lt2>
      <a:accent1>
        <a:srgbClr val="000000"/>
      </a:accent1>
      <a:accent2>
        <a:srgbClr val="000000"/>
      </a:accent2>
      <a:accent3>
        <a:srgbClr val="000000"/>
      </a:accent3>
      <a:accent4>
        <a:srgbClr val="000000"/>
      </a:accent4>
      <a:accent5>
        <a:srgbClr val="000000"/>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